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9" r:id="rId5"/>
    <p:sldId id="264" r:id="rId6"/>
    <p:sldId id="267" r:id="rId7"/>
    <p:sldId id="268" r:id="rId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14.03.2024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14.03.2024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14.03.2024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ymBka2nhU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6000" dirty="0">
                <a:solidFill>
                  <a:schemeClr val="bg1"/>
                </a:solidFill>
              </a:rPr>
              <a:t>Implanty </a:t>
            </a:r>
            <a:r>
              <a:rPr lang="pl-PL" sz="6000" dirty="0" err="1">
                <a:solidFill>
                  <a:schemeClr val="bg1"/>
                </a:solidFill>
              </a:rPr>
              <a:t>nfc</a:t>
            </a:r>
            <a:endParaRPr lang="pl-PL" sz="6000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pl-P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CFB52A-2C78-D10C-98FF-394497D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pic>
        <p:nvPicPr>
          <p:cNvPr id="3076" name="Picture 4" descr="Nfc Icon Images – Browse 18,932 Stock Photos, Vectors, and Video | Adobe  Stock">
            <a:extLst>
              <a:ext uri="{FF2B5EF4-FFF2-40B4-BE49-F238E27FC236}">
                <a16:creationId xmlns:a16="http://schemas.microsoft.com/office/drawing/2014/main" id="{5A86746E-AE99-1212-935E-76A0E74E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08" y="2228003"/>
            <a:ext cx="3633047" cy="363304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1" name="Content Placeholder 3">
            <a:extLst>
              <a:ext uri="{FF2B5EF4-FFF2-40B4-BE49-F238E27FC236}">
                <a16:creationId xmlns:a16="http://schemas.microsoft.com/office/drawing/2014/main" id="{E1156ABB-5E0C-AB1A-3899-699945625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NFC - co to jest? Jak działa? Jak włączyć NFC w telefonie?">
            <a:extLst>
              <a:ext uri="{FF2B5EF4-FFF2-40B4-BE49-F238E27FC236}">
                <a16:creationId xmlns:a16="http://schemas.microsoft.com/office/drawing/2014/main" id="{5D8AF992-4277-A40F-75E7-E4873E69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351" y="2228003"/>
            <a:ext cx="6787458" cy="37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EAD63-1457-A1B4-14F7-368245A8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Czym jest implant </a:t>
            </a:r>
            <a:r>
              <a:rPr lang="pl-PL" dirty="0" err="1"/>
              <a:t>nfc</a:t>
            </a:r>
            <a:r>
              <a:rPr lang="pl-PL" dirty="0"/>
              <a:t>?</a:t>
            </a:r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96BA134F-8AC2-DA88-30CD-54CAEA1A3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Płatności NFC w… dłoni – implant płatniczy w sprzedaży – CD-Action">
            <a:extLst>
              <a:ext uri="{FF2B5EF4-FFF2-40B4-BE49-F238E27FC236}">
                <a16:creationId xmlns:a16="http://schemas.microsoft.com/office/drawing/2014/main" id="{9BB1CE03-FB16-C63A-9B43-0A5C8F2B5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8109"/>
          <a:stretch/>
        </p:blipFill>
        <p:spPr bwMode="auto">
          <a:xfrm>
            <a:off x="510473" y="2250892"/>
            <a:ext cx="5393100" cy="293499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4">
            <a:extLst>
              <a:ext uri="{FF2B5EF4-FFF2-40B4-BE49-F238E27FC236}">
                <a16:creationId xmlns:a16="http://schemas.microsoft.com/office/drawing/2014/main" id="{1E8B5062-D995-D2A7-7DA1-15F528FE8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endParaRPr lang="en-US"/>
          </a:p>
        </p:txBody>
      </p:sp>
      <p:sp>
        <p:nvSpPr>
          <p:cNvPr id="2059" name="Content Placeholder 5">
            <a:extLst>
              <a:ext uri="{FF2B5EF4-FFF2-40B4-BE49-F238E27FC236}">
                <a16:creationId xmlns:a16="http://schemas.microsoft.com/office/drawing/2014/main" id="{B037509E-05FF-4CAA-C51C-0BBBD1030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NFC Implant - I am ROBOT - What is an NFC Implant?">
            <a:extLst>
              <a:ext uri="{FF2B5EF4-FFF2-40B4-BE49-F238E27FC236}">
                <a16:creationId xmlns:a16="http://schemas.microsoft.com/office/drawing/2014/main" id="{3BADB39D-6D42-E748-AD76-DE337682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33" y="2250892"/>
            <a:ext cx="4219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5FF52A1-104F-60D0-1C15-94D2947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Multimedia online 9" title="Paying with the Walletmor implant">
            <a:hlinkClick r:id="" action="ppaction://media"/>
            <a:extLst>
              <a:ext uri="{FF2B5EF4-FFF2-40B4-BE49-F238E27FC236}">
                <a16:creationId xmlns:a16="http://schemas.microsoft.com/office/drawing/2014/main" id="{4933CE36-C74C-146B-9A9B-54201D46186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40038" y="2181225"/>
            <a:ext cx="6510337" cy="3678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33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537CF6E4-2451-5180-3F9F-C422EFA4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11" y="1053643"/>
            <a:ext cx="7873305" cy="639042"/>
          </a:xfrm>
        </p:spPr>
        <p:txBody>
          <a:bodyPr/>
          <a:lstStyle/>
          <a:p>
            <a:r>
              <a:rPr lang="pl-PL" dirty="0"/>
              <a:t>Budowa</a:t>
            </a:r>
          </a:p>
        </p:txBody>
      </p:sp>
      <p:pic>
        <p:nvPicPr>
          <p:cNvPr id="1026" name="Picture 2" descr="I got a computer chip implanted into my hand. Here's how it went ...">
            <a:extLst>
              <a:ext uri="{FF2B5EF4-FFF2-40B4-BE49-F238E27FC236}">
                <a16:creationId xmlns:a16="http://schemas.microsoft.com/office/drawing/2014/main" id="{C358DFA2-44BD-53A7-A62E-24D86D76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2" y="2218100"/>
            <a:ext cx="5947731" cy="39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DB68255-C238-B317-6B74-E53DC74AA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68" y="2218100"/>
            <a:ext cx="4497570" cy="38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B1866-AB74-2782-2193-9EA66012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Operacja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2D7FAF-3A59-A24A-A495-9F21714E9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C3A4FE-9CDD-1D10-B7C9-6B860075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89" y="2228003"/>
            <a:ext cx="3633047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486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56366B-BE6A-2743-2518-2EC130E1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Koszty</a:t>
            </a:r>
          </a:p>
        </p:txBody>
      </p:sp>
      <p:pic>
        <p:nvPicPr>
          <p:cNvPr id="3078" name="Picture 6" descr="Walletmor">
            <a:extLst>
              <a:ext uri="{FF2B5EF4-FFF2-40B4-BE49-F238E27FC236}">
                <a16:creationId xmlns:a16="http://schemas.microsoft.com/office/drawing/2014/main" id="{39515E73-7329-9EA0-82E9-05A63FA8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1" y="2228003"/>
            <a:ext cx="3900367" cy="39003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C76E4B-0AA1-0E1F-A464-AEE8F921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4800" dirty="0"/>
              <a:t>499 </a:t>
            </a:r>
            <a:r>
              <a:rPr lang="pl-PL" sz="4800" b="0" i="0" dirty="0">
                <a:effectLst/>
              </a:rPr>
              <a:t>€</a:t>
            </a:r>
          </a:p>
          <a:p>
            <a:pPr marL="0" indent="0">
              <a:buNone/>
            </a:pPr>
            <a:r>
              <a:rPr lang="pl-PL" sz="4800" dirty="0"/>
              <a:t>Ok. 2150 zł</a:t>
            </a:r>
          </a:p>
        </p:txBody>
      </p:sp>
    </p:spTree>
    <p:extLst>
      <p:ext uri="{BB962C8B-B14F-4D97-AF65-F5344CB8AC3E}">
        <p14:creationId xmlns:p14="http://schemas.microsoft.com/office/powerpoint/2010/main" val="1938984648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 technologiczny</Template>
  <TotalTime>149</TotalTime>
  <Words>21</Words>
  <Application>Microsoft Office PowerPoint</Application>
  <PresentationFormat>Panoramiczny</PresentationFormat>
  <Paragraphs>9</Paragraphs>
  <Slides>7</Slides>
  <Notes>1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Dywidenda</vt:lpstr>
      <vt:lpstr>Implanty nfc</vt:lpstr>
      <vt:lpstr>Czym jest Nfc?</vt:lpstr>
      <vt:lpstr>Czym jest implant nfc?</vt:lpstr>
      <vt:lpstr>Prezentacja programu PowerPoint</vt:lpstr>
      <vt:lpstr>Budowa</vt:lpstr>
      <vt:lpstr>Operacja</vt:lpstr>
      <vt:lpstr>Koszty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Chipy płatnicze</dc:title>
  <dc:creator>Kulis Dominik</dc:creator>
  <cp:lastModifiedBy>Kulis Dominik</cp:lastModifiedBy>
  <cp:revision>11</cp:revision>
  <dcterms:created xsi:type="dcterms:W3CDTF">2024-02-27T22:52:23Z</dcterms:created>
  <dcterms:modified xsi:type="dcterms:W3CDTF">2024-03-14T21:22:58Z</dcterms:modified>
</cp:coreProperties>
</file>