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48" r:id="rId2"/>
  </p:sldMasterIdLst>
  <p:notesMasterIdLst>
    <p:notesMasterId r:id="rId5"/>
  </p:notesMasterIdLst>
  <p:sldIdLst>
    <p:sldId id="257" r:id="rId3"/>
    <p:sldId id="25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/>
    <p:restoredTop sz="96327"/>
  </p:normalViewPr>
  <p:slideViewPr>
    <p:cSldViewPr snapToGrid="0">
      <p:cViewPr varScale="1">
        <p:scale>
          <a:sx n="128" d="100"/>
          <a:sy n="128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99CD4-F88D-BF42-9953-54D7B18268CE}" type="datetimeFigureOut">
              <a:rPr lang="de-DE" smtClean="0"/>
              <a:t>09.09.22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343AA-CDCA-2E41-9E84-657C7DD4A0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45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87E42-5F95-D776-D619-C92E48CD8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ADF4B2-D66A-0CBE-0426-4F623B030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3781E-E835-9586-04B1-73133C60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EB3-D432-4D4E-A900-E0C4B9174BAB}" type="datetime1">
              <a:rPr lang="de-DE" smtClean="0"/>
              <a:t>09.09.22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E19AB-8847-7327-90A2-0F1C7BEC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ED54C0-C219-6943-5FB7-19A208B1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6585-603A-E244-8C7D-6C86A40F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67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2E2FE-9E7E-BC04-80E7-513C281C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D7FDBC-44E1-D084-5901-7977B074D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46676D-F6EB-5BB9-C19E-9CCA540A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A745-F7D2-104A-85FC-AB3A55F59527}" type="datetime1">
              <a:rPr lang="de-DE" smtClean="0"/>
              <a:t>09.09.22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0395F-C48F-92CA-35A8-68B9277D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6A8F0-3125-827A-01A5-6C26CAE0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6585-603A-E244-8C7D-6C86A40F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99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54B2CB-285F-0036-3EDE-03858C5CF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C855C6-B9F4-1356-6272-51B78BEE7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204C27-9C2C-9CF0-26B6-C52E93C0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92A1-B09D-7741-8D5C-A5CBA1A6E2CB}" type="datetime1">
              <a:rPr lang="de-DE" smtClean="0"/>
              <a:t>09.09.22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0F552D-2217-30F2-AF83-9A13A7F6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FC944-9557-EF4C-89F3-437FC062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6585-603A-E244-8C7D-6C86A40F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76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117DB-D9A1-563B-4563-C36318B6E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56F92F-E4A7-65D9-0AE5-68DDD73AF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8A71A0-8B83-8DBB-BA10-89CEF255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EF4E-39C6-FF4A-8DA6-6B5688E8F7D7}" type="datetime1">
              <a:rPr lang="de-DE" smtClean="0"/>
              <a:t>09.09.22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E9367B-E8FB-C19D-084C-EED237A7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88BE9-D772-840F-B4D3-0F346732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FB75-A990-074D-8496-45C816E562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754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E160E-4343-2A10-9C71-9623489D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1B16D0-1C99-BF69-2EAD-E19817DA9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D4720-98C0-FC06-11F0-563EE8A8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ED1A-AF1D-094E-A0E3-099004166B4A}" type="datetime1">
              <a:rPr lang="de-DE" smtClean="0"/>
              <a:t>09.09.22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15435D-4F86-FBBE-C44C-890FCDDA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E84FC1-A97D-F3D2-EFB1-B8DE2827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FB75-A990-074D-8496-45C816E562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813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791BD-937D-F6F6-64AE-CED7AB27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013217-2606-4134-A23B-25769636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86CE2-8B3E-90FF-30A0-D3DD1DD8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B351-6062-A344-BAEB-3C66102BD903}" type="datetime1">
              <a:rPr lang="de-DE" smtClean="0"/>
              <a:t>09.09.22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99591E-2A2D-770A-ECF5-E0C59261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8CC84-7914-08C5-1650-00330B2F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FB75-A990-074D-8496-45C816E562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525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D9FE1-83DA-289C-63D4-AD37600E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90466-2A61-D094-B3FD-0C7FD82A4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98A3B0-F09F-1EF5-A08C-E91695AD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A59C2D-CC65-466E-81B0-0A1175E6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9585-C5F7-3D4E-996E-57229E76282B}" type="datetime1">
              <a:rPr lang="de-DE" smtClean="0"/>
              <a:t>09.09.22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EBA6D1-A933-3995-1052-1E23648D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920D0A-D784-26D7-916B-DEA562A3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FB75-A990-074D-8496-45C816E562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261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6F1FA-D335-9340-066A-AB2BC845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8A32FB-532F-6A31-BC4A-BEE6B135F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F032E0-FDF9-3564-5512-B6F4B9F6F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2501A1-6AD3-9F6B-561D-6D7CEF143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083A30-6BF3-3C08-AA54-2FC6F8E94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7D1DEC-C219-3B06-C004-01D208D5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AE21-B018-2748-960E-1F7E145D0287}" type="datetime1">
              <a:rPr lang="de-DE" smtClean="0"/>
              <a:t>09.09.22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35AAF6-9322-F9AD-DA2B-EFD1386D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6649FA-C41B-1613-0C17-5F1F5D5C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FB75-A990-074D-8496-45C816E562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510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6C58A-2906-C470-6C93-70E61E68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66F67A-4F98-3FB6-8CB7-EF2F4B49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35BA-2497-F944-A216-69DAFB3859E0}" type="datetime1">
              <a:rPr lang="de-DE" smtClean="0"/>
              <a:t>09.09.22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725D9A-9C6C-80E3-7351-C2BD843E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7B29C-6082-BF44-A42C-4EA48184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FB75-A990-074D-8496-45C816E562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050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B79D89-3084-B33F-DB7C-E69FD494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964C-6F72-304D-AA77-C6EB956E025C}" type="datetime1">
              <a:rPr lang="de-DE" smtClean="0"/>
              <a:t>09.09.22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FAE8FF-19A9-0F0C-9172-075417B5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C823E2-46FF-AFC0-ECA9-F5DED0BE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FB75-A990-074D-8496-45C816E562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192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C13F0-54A7-CDC6-B6B2-32D508DD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2612A-D6EB-17AF-807C-DF29ABD19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E59B56-01B8-0D8C-AC3F-EC3CFB89E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D08ABF-8C13-B863-1B85-59654A65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ABA0-5CCA-894D-967A-12494ED70E93}" type="datetime1">
              <a:rPr lang="de-DE" smtClean="0"/>
              <a:t>09.09.22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DBDFC2-5E79-976B-8661-75E00A98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A789BE-171A-DE45-D75B-3379562C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FB75-A990-074D-8496-45C816E562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14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5D68C-FB6F-6570-D624-15891016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8E99D9-270D-DDF5-3668-65EC4B86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A74DB-2D00-1655-3435-CBCF68BC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EFAA-4CEA-7B47-A57D-8FF6FFCAFE96}" type="datetime1">
              <a:rPr lang="de-DE" smtClean="0"/>
              <a:t>09.09.22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5C875-C6EA-0DE0-AC4B-C2868A6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8ECFC-AA61-6AC9-EBAF-4D5083B4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6585-603A-E244-8C7D-6C86A40F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400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F60D1-7765-C812-D848-6E895343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CF6157-43FF-B500-D6D4-423869C7C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4694E0-405F-61D3-8F74-A57512C37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C75619-9773-F061-869A-114BBE1B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9522-DA20-CF41-AAC5-9F77ED01BB51}" type="datetime1">
              <a:rPr lang="de-DE" smtClean="0"/>
              <a:t>09.09.22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2ABA79-CE00-09F3-162F-307513A1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03AB8F-05A1-E46D-BEA0-31B821B9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FB75-A990-074D-8496-45C816E562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927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7653F-C409-40C1-1D45-6A663F85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B1814F-50B5-9F31-4B73-46BD80A1A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A7DBC8-281D-FD96-6EE4-792E9B06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9A9F-0D67-4348-BF32-C88FFC7835BD}" type="datetime1">
              <a:rPr lang="de-DE" smtClean="0"/>
              <a:t>09.09.22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35F98-05EC-989C-CA53-461151AC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1EE9E-D06D-C004-F0B5-2267367D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FB75-A990-074D-8496-45C816E562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744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17E227-C97D-FB7C-AE9E-D5B28A0DA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AE0090-0EEB-1EB5-1238-80684E28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448E81-83FE-74F8-A8E0-6F424079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EA57-43CB-034B-9EBF-9DE64A9FF849}" type="datetime1">
              <a:rPr lang="de-DE" smtClean="0"/>
              <a:t>09.09.22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C4CFD3-C37C-7600-C6E7-11A5BCE4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ADB8D6-5093-7647-C660-2071CA13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FB75-A990-074D-8496-45C816E562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71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7DA4B-FEFC-23A4-23B5-A7C842AB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4D07E7-C9D4-2021-ACA2-C52D6305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B9D82-8DC2-22F9-9258-8946052B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5085-CF42-4B49-B4D1-9988DF6D8E17}" type="datetime1">
              <a:rPr lang="de-DE" smtClean="0"/>
              <a:t>09.09.22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A47DEB-A459-1216-EF45-91D2792C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1BB60A-3667-F9CA-18EA-14513BE6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6585-603A-E244-8C7D-6C86A40F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07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4F16B-CE37-C5C1-6705-D8C55995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C152A-C59F-F35E-688F-1744656FF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229D57-166E-E9F9-333D-CA4F7F98A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D1A91-09FA-3802-1944-8668E8F4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7B04-C077-3041-AACC-06C89E25F153}" type="datetime1">
              <a:rPr lang="de-DE" smtClean="0"/>
              <a:t>09.09.22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686CF7-A166-3783-82E6-0D5B1A8D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F204CD-0619-1737-4043-64908C31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6585-603A-E244-8C7D-6C86A40F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8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0B610-75D3-FD20-B4B3-E4041319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821AE1-FDF5-8311-F120-2CF102D13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7C8CB8-8C02-B735-F76E-701EACBA2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150D02-E38D-EF14-0273-30B9FCF84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9CB91F-FA72-DB14-32F7-E8F261AE9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2BB33F-8373-7911-5AA5-BEC410B5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CBDE-7E8D-ED49-A24A-8EC1F70E7A0C}" type="datetime1">
              <a:rPr lang="de-DE" smtClean="0"/>
              <a:t>09.09.22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AB45D5-6643-A45E-F354-784FFD57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87F0C4-F9BE-23CE-8BBA-872B1624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6585-603A-E244-8C7D-6C86A40F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05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3B8D8-C7CC-3173-4E06-18C57926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35A955-F710-7E13-E615-F6BD1014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16B7-73BD-264A-8CCB-C15270E889D6}" type="datetime1">
              <a:rPr lang="de-DE" smtClean="0"/>
              <a:t>09.09.22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B73C33-46B5-7DD4-361C-940D0E6A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7BD78A-CFE5-A1F7-6CA1-1CDA7DBA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6585-603A-E244-8C7D-6C86A40F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26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B0C04D-CB0F-26C4-FD29-F9594683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8E6E-48E5-7C4D-98FF-DE18A3175694}" type="datetime1">
              <a:rPr lang="de-DE" smtClean="0"/>
              <a:t>09.09.22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BC5173-2D6D-F894-C505-05A96AE4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B91C09-1AE4-2F07-A90B-0D57E2EF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6585-603A-E244-8C7D-6C86A40F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1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F3FF4-0257-E43D-9763-5761906D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11801E-EE78-E3A9-9C92-EEBE0E9F5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CA1FBC-C69A-8CBF-D281-615A512B1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2F882A-F082-79AD-D55D-16F55A6B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4454-1F38-CF4B-88E2-E6D315D9F51E}" type="datetime1">
              <a:rPr lang="de-DE" smtClean="0"/>
              <a:t>09.09.22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8FBF84-D534-5566-0EB2-2C3DC90F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5A44F-7294-D33D-C768-88A397A6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6585-603A-E244-8C7D-6C86A40F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07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B3CB3-BAC9-4C57-3AB1-D896FC98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79DC8F-9312-379A-2534-95CF73422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E2272A-0C32-1B52-9A8A-9B3C577A3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FB5FB3-8AF4-1DFC-473E-9C7C6FBE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FECF-68D5-F24F-9C66-B77CAC82A726}" type="datetime1">
              <a:rPr lang="de-DE" smtClean="0"/>
              <a:t>09.09.22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993B88-E6C1-35DB-8BD8-F3E69DB8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512F5D-6CC5-AF58-AA63-F5526CFC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6585-603A-E244-8C7D-6C86A40F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2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C2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42C73DF-CA20-B37D-81F3-684E68E83A4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2357" y="5128054"/>
            <a:ext cx="12226688" cy="1742303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2621B9-9467-EB81-17FA-EC2B1FF5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80656B-D4BF-4B3C-B193-1BBBECCF4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3F33D1-DD7C-2CDD-159D-A67A12C5D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20470" y="6502153"/>
            <a:ext cx="163333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fld id="{9D43C58C-4A0A-A942-A036-65C60C08ED43}" type="datetime1">
              <a:rPr lang="de-DE" smtClean="0"/>
              <a:t>09.09.22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0D6788-B8DD-F6E5-EB3E-5F113B64C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89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de-DE"/>
              <a:t>To be modified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8E980D-7A10-D5BF-86F8-366165732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02153"/>
            <a:ext cx="274320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92976585-603A-E244-8C7D-6C86A40F549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DCFA285-2198-88E5-65FE-0F6FB8EF929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05069" y="0"/>
            <a:ext cx="1209262" cy="12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26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7635638-FF2D-0E6B-A9F9-2AB5C96263C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9940" y="5128591"/>
            <a:ext cx="12259867" cy="1747031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2B9D7E-D177-B2E9-37CB-C455CAC9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947245-F6FC-DBFA-5CAB-962FFE818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6F7980-C0F5-A780-34DC-1FF1ED95D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89437" y="6527881"/>
            <a:ext cx="1325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A7B299EA-B6F9-3444-96CD-FD0888AEB925}" type="datetime1">
              <a:rPr lang="de-DE" smtClean="0"/>
              <a:t>09.09.22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B2E7E3-0BD8-3792-9FF9-5280E40F4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53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de-DE"/>
              <a:t>To be modified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C25E5D-AC8E-9BAC-F818-A8D6703F1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53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AB4FFB75-A990-074D-8496-45C816E5623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96DD49A-1D50-B2D9-FC1A-5E328E96E65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40664" y="0"/>
            <a:ext cx="1209263" cy="120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2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C5997-F75E-C262-474A-BBD4DB386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A0F65A-0624-2A39-FF93-83AEA38AB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BF1BB6-2F3E-34CE-4917-68DB1F9A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953B87-37E6-1CDE-ED88-CE43AC89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6585-603A-E244-8C7D-6C86A40F5496}" type="slidenum">
              <a:rPr lang="de-DE" smtClean="0"/>
              <a:t>1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A0F7DDF-568E-A892-DBAF-B954940D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23E0-00CF-BD4B-B50D-51AA1E7CEC2E}" type="datetime1">
              <a:rPr lang="de-DE" smtClean="0"/>
              <a:t>09.09.22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96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9338D-46E8-443F-982A-AF98D5E97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5D17B4-5F5F-B51A-0A9E-267C0DA9F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D142B4-B138-2742-4FB4-385782AC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 be modified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887F78-C239-7823-A629-98C4EECC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FB75-A990-074D-8496-45C816E56237}" type="slidenum">
              <a:rPr lang="de-DE" smtClean="0"/>
              <a:t>2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632CEB0-4730-89A4-8002-BB8F516A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1D5E-9E1F-C844-8DF5-86479E7F7638}" type="datetime1">
              <a:rPr lang="de-DE" smtClean="0"/>
              <a:t>09.09.22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05244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">
      <a:dk1>
        <a:srgbClr val="0D2340"/>
      </a:dk1>
      <a:lt1>
        <a:srgbClr val="FFFFFF"/>
      </a:lt1>
      <a:dk2>
        <a:srgbClr val="44546A"/>
      </a:dk2>
      <a:lt2>
        <a:srgbClr val="E7E6E6"/>
      </a:lt2>
      <a:accent1>
        <a:srgbClr val="5FB3E3"/>
      </a:accent1>
      <a:accent2>
        <a:srgbClr val="ED6741"/>
      </a:accent2>
      <a:accent3>
        <a:srgbClr val="9DB7D3"/>
      </a:accent3>
      <a:accent4>
        <a:srgbClr val="FCB61A"/>
      </a:accent4>
      <a:accent5>
        <a:srgbClr val="A22134"/>
      </a:accent5>
      <a:accent6>
        <a:srgbClr val="6FBE48"/>
      </a:accent6>
      <a:hlink>
        <a:srgbClr val="01829B"/>
      </a:hlink>
      <a:folHlink>
        <a:srgbClr val="6FA74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">
      <a:dk1>
        <a:srgbClr val="0D2340"/>
      </a:dk1>
      <a:lt1>
        <a:srgbClr val="FFFFFF"/>
      </a:lt1>
      <a:dk2>
        <a:srgbClr val="44546A"/>
      </a:dk2>
      <a:lt2>
        <a:srgbClr val="E7E6E6"/>
      </a:lt2>
      <a:accent1>
        <a:srgbClr val="5FB3E3"/>
      </a:accent1>
      <a:accent2>
        <a:srgbClr val="ED6741"/>
      </a:accent2>
      <a:accent3>
        <a:srgbClr val="9DB7D3"/>
      </a:accent3>
      <a:accent4>
        <a:srgbClr val="FCB61A"/>
      </a:accent4>
      <a:accent5>
        <a:srgbClr val="A22134"/>
      </a:accent5>
      <a:accent6>
        <a:srgbClr val="6FBE48"/>
      </a:accent6>
      <a:hlink>
        <a:srgbClr val="01829B"/>
      </a:hlink>
      <a:folHlink>
        <a:srgbClr val="6FA74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Benutzerdefiniertes Design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Marcus Becker</dc:creator>
  <cp:lastModifiedBy>Marcus Becker</cp:lastModifiedBy>
  <cp:revision>5</cp:revision>
  <dcterms:created xsi:type="dcterms:W3CDTF">2022-09-09T22:31:59Z</dcterms:created>
  <dcterms:modified xsi:type="dcterms:W3CDTF">2022-09-09T23:35:13Z</dcterms:modified>
</cp:coreProperties>
</file>