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1"/>
    <p:restoredTop sz="94802"/>
  </p:normalViewPr>
  <p:slideViewPr>
    <p:cSldViewPr snapToGrid="0">
      <p:cViewPr>
        <p:scale>
          <a:sx n="137" d="100"/>
          <a:sy n="137" d="100"/>
        </p:scale>
        <p:origin x="153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D40E-79E0-0748-87CE-B11467E9D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A8D74-D3B3-48A9-0119-8D8646AEC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F237C-05F5-406F-C301-430B4CF5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A175-CEA6-974F-BECD-C1A384BB30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FDF8-6854-6091-6EAE-4B234A1D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16B8-D051-36F3-DE6F-24BC9F65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778E-5E01-C44A-B1FF-68112CBE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2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58B4-E89B-000F-DC1B-3FC5D496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9079A-33DD-004F-66A0-F3B90FE99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8A10-71BB-5985-86A5-E7538103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A175-CEA6-974F-BECD-C1A384BB30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BFD8-2C1E-328B-815E-E0BD44A3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ABA50-9E0D-8AC6-CBD4-0A2667F2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778E-5E01-C44A-B1FF-68112CBE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7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1230E-D3DF-A542-DD0A-B077EEC79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5C30E-5B91-8DF0-6AD4-65412BB3F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CEFCA-EDAF-4E71-10D2-7119D508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A175-CEA6-974F-BECD-C1A384BB30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1F07-6C11-5FFC-AD10-5FB33DBB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DE1C7-4443-8EA1-11DF-F456664F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778E-5E01-C44A-B1FF-68112CBE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3ED2-A47E-531D-A434-578B381A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9D15-8B03-53A0-F57D-D882514F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339A-7923-4AF8-5B8C-A0953644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A175-CEA6-974F-BECD-C1A384BB30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D9F1-A5A2-412F-78FF-7B8FACE4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1713-C8A2-DCFA-77D3-408AFA7C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778E-5E01-C44A-B1FF-68112CBE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CBE4-EBA4-B814-EA25-420CE438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2EA63-CA5F-59E1-48C5-2A817E31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BB015-B6DD-229A-1672-5BB05724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A175-CEA6-974F-BECD-C1A384BB30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7937C-BC0C-49FF-7248-74C1387C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C31FA-4B98-87E2-0D68-44F8763D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778E-5E01-C44A-B1FF-68112CBE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5048-1ABF-9737-B60B-D631AC32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9D6F-FAA8-F3A9-295C-A15B38C0B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FA4A4-61E3-75B6-E340-02F07169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C7DEE-956E-BCE5-8ABB-E5421866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A175-CEA6-974F-BECD-C1A384BB30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35C40-0DF8-F6E5-6C70-66A4CA6C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8C57D-9185-3763-DF34-ED74E906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778E-5E01-C44A-B1FF-68112CBE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97F8-60D1-4952-A3DE-8D9D36D0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7C308-798A-C710-FFB5-E66F28683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9DA7B-B741-716F-40C1-7F981DCF3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22A24-CAFD-796B-905C-6AC636A10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B18E6-F2CA-4D09-941A-B5C17B9F2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A1BF8-A226-C9F1-16B1-451794EE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A175-CEA6-974F-BECD-C1A384BB30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7CF55-3D3A-4998-B5A7-3C9EC9E3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3B1F0-F3DB-0AD9-20A6-62A1FA1E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778E-5E01-C44A-B1FF-68112CBE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5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F60C-3D15-31AF-92C2-5D9E0A75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1D9CF-1464-E04D-60DF-2CD808EA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A175-CEA6-974F-BECD-C1A384BB30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BCBE-DAC6-EAC7-6A07-9FBD9E8E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55C8-BCF4-32EE-2386-52F02DEB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778E-5E01-C44A-B1FF-68112CBE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9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16BEA-59EF-CAD4-DFBB-37F50EF9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A175-CEA6-974F-BECD-C1A384BB30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B8A29-1993-86C6-7B9D-A7CB9A4C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A0D61-0967-78AE-0223-3CD4D42F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778E-5E01-C44A-B1FF-68112CBE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594E-8D7C-B1C2-04C3-BB5C6C64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4B046-D013-CCC9-4EE0-93F4617E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E6F39-BBCF-1A47-05BD-8D620B0CF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8D292-8015-DA0B-9A01-E83E2D34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A175-CEA6-974F-BECD-C1A384BB30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41086-033C-A6F0-D615-1A70C2BD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54981-AE47-AFFE-F5AB-5F3B75E2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778E-5E01-C44A-B1FF-68112CBE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E3C2-ED44-713A-10D0-9B9D035B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597FC-EECC-C675-D28A-FB21A2B8A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8160C-C100-540F-3BE9-C7BA1F85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136FB-6E6B-FFC3-98DA-063A36DE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A175-CEA6-974F-BECD-C1A384BB30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61E22-59CE-33F2-482A-CC58EA9C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D2B9-731D-2363-DDEA-675A68A8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778E-5E01-C44A-B1FF-68112CBE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5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7151F-CD5B-5B9B-39E6-1B61D5CB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CF269-90FF-0539-9EC8-32B5875F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5A4DE-FB6E-BD59-A311-F5E197B5F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FBA175-CEA6-974F-BECD-C1A384BB302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8BD2-4C94-7512-D509-49D18EFB1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A1D5-377E-5196-9CDD-2F38BB98B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C0778E-5E01-C44A-B1FF-68112CBE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65E5-6AAB-A264-E2CB-CCCF69504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9ECC6-F30A-A500-86E5-65E1294B6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8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tangle 359">
            <a:extLst>
              <a:ext uri="{FF2B5EF4-FFF2-40B4-BE49-F238E27FC236}">
                <a16:creationId xmlns:a16="http://schemas.microsoft.com/office/drawing/2014/main" id="{5B646547-F327-EA00-48F6-4AE71FB22493}"/>
              </a:ext>
            </a:extLst>
          </p:cNvPr>
          <p:cNvSpPr/>
          <p:nvPr/>
        </p:nvSpPr>
        <p:spPr>
          <a:xfrm>
            <a:off x="-263193" y="-189526"/>
            <a:ext cx="12883908" cy="7454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AFFAED-9AC4-0006-8D93-10DACDB15B0C}"/>
              </a:ext>
            </a:extLst>
          </p:cNvPr>
          <p:cNvSpPr/>
          <p:nvPr/>
        </p:nvSpPr>
        <p:spPr>
          <a:xfrm>
            <a:off x="708211" y="989697"/>
            <a:ext cx="6010223" cy="22570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4F8F2-59FD-07AA-A7EA-1D7B8A7A6DDA}"/>
              </a:ext>
            </a:extLst>
          </p:cNvPr>
          <p:cNvSpPr txBox="1"/>
          <p:nvPr/>
        </p:nvSpPr>
        <p:spPr>
          <a:xfrm>
            <a:off x="715093" y="987269"/>
            <a:ext cx="193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Autonomous coregistered </a:t>
            </a:r>
          </a:p>
          <a:p>
            <a:r>
              <a:rPr lang="en-US" sz="1200" noProof="1"/>
              <a:t>stack building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EBB8C-A2C8-17A0-181C-67045AF0D60C}"/>
              </a:ext>
            </a:extLst>
          </p:cNvPr>
          <p:cNvSpPr/>
          <p:nvPr/>
        </p:nvSpPr>
        <p:spPr>
          <a:xfrm>
            <a:off x="824750" y="1424481"/>
            <a:ext cx="2070849" cy="1645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FE908-8543-9CCA-8BA1-00A83ABDCC2B}"/>
              </a:ext>
            </a:extLst>
          </p:cNvPr>
          <p:cNvSpPr txBox="1"/>
          <p:nvPr/>
        </p:nvSpPr>
        <p:spPr>
          <a:xfrm>
            <a:off x="824750" y="1424480"/>
            <a:ext cx="1654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Download submodule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71688B-FA20-7968-4530-BED5B5351072}"/>
              </a:ext>
            </a:extLst>
          </p:cNvPr>
          <p:cNvSpPr/>
          <p:nvPr/>
        </p:nvSpPr>
        <p:spPr>
          <a:xfrm>
            <a:off x="959224" y="1864660"/>
            <a:ext cx="1071255" cy="27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EE50C-239C-216D-0F15-0B78F5481F8D}"/>
              </a:ext>
            </a:extLst>
          </p:cNvPr>
          <p:cNvSpPr txBox="1"/>
          <p:nvPr/>
        </p:nvSpPr>
        <p:spPr>
          <a:xfrm>
            <a:off x="959222" y="1875297"/>
            <a:ext cx="1071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s1_download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29576-9D9A-45EC-F592-63B4FEBB2DD6}"/>
              </a:ext>
            </a:extLst>
          </p:cNvPr>
          <p:cNvSpPr/>
          <p:nvPr/>
        </p:nvSpPr>
        <p:spPr>
          <a:xfrm>
            <a:off x="959222" y="2371164"/>
            <a:ext cx="1843837" cy="276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F0CFE-7853-3266-5838-18212E451F68}"/>
              </a:ext>
            </a:extLst>
          </p:cNvPr>
          <p:cNvSpPr txBox="1"/>
          <p:nvPr/>
        </p:nvSpPr>
        <p:spPr>
          <a:xfrm>
            <a:off x="959221" y="2371163"/>
            <a:ext cx="1843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manage-s1-download.sh</a:t>
            </a:r>
          </a:p>
        </p:txBody>
      </p:sp>
      <p:pic>
        <p:nvPicPr>
          <p:cNvPr id="17" name="Graphic 16" descr="Repeat with solid fill">
            <a:extLst>
              <a:ext uri="{FF2B5EF4-FFF2-40B4-BE49-F238E27FC236}">
                <a16:creationId xmlns:a16="http://schemas.microsoft.com/office/drawing/2014/main" id="{4474A818-4406-9988-7538-1C964F043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257" y="2177512"/>
            <a:ext cx="366563" cy="36656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2A4326-D265-982D-850B-9ECBFB1AAE38}"/>
              </a:ext>
            </a:extLst>
          </p:cNvPr>
          <p:cNvSpPr/>
          <p:nvPr/>
        </p:nvSpPr>
        <p:spPr>
          <a:xfrm>
            <a:off x="3296839" y="1424480"/>
            <a:ext cx="1442598" cy="1607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837D00-F7C0-C1EE-5C67-826F0761C773}"/>
              </a:ext>
            </a:extLst>
          </p:cNvPr>
          <p:cNvSpPr/>
          <p:nvPr/>
        </p:nvSpPr>
        <p:spPr>
          <a:xfrm>
            <a:off x="959222" y="2755062"/>
            <a:ext cx="1843837" cy="276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050037-5BF4-9A6A-FCA5-2E14EAA848B1}"/>
              </a:ext>
            </a:extLst>
          </p:cNvPr>
          <p:cNvSpPr txBox="1"/>
          <p:nvPr/>
        </p:nvSpPr>
        <p:spPr>
          <a:xfrm>
            <a:off x="959221" y="2755061"/>
            <a:ext cx="1714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download_tsx_rsat2.sh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DB572A-4F88-9AA4-87AE-BB32D9728B60}"/>
              </a:ext>
            </a:extLst>
          </p:cNvPr>
          <p:cNvSpPr/>
          <p:nvPr/>
        </p:nvSpPr>
        <p:spPr>
          <a:xfrm>
            <a:off x="1361938" y="414893"/>
            <a:ext cx="1843837" cy="276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F0D4F5-E785-91A9-4F4E-5004D9070D55}"/>
              </a:ext>
            </a:extLst>
          </p:cNvPr>
          <p:cNvSpPr txBox="1"/>
          <p:nvPr/>
        </p:nvSpPr>
        <p:spPr>
          <a:xfrm>
            <a:off x="1361937" y="414892"/>
            <a:ext cx="1195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run-caroline.sh</a:t>
            </a:r>
          </a:p>
        </p:txBody>
      </p:sp>
      <p:pic>
        <p:nvPicPr>
          <p:cNvPr id="26" name="Graphic 25" descr="Repeat with solid fill">
            <a:extLst>
              <a:ext uri="{FF2B5EF4-FFF2-40B4-BE49-F238E27FC236}">
                <a16:creationId xmlns:a16="http://schemas.microsoft.com/office/drawing/2014/main" id="{90A2D66D-4C6D-39A2-C1FA-9C2EE5B24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973" y="221241"/>
            <a:ext cx="366563" cy="366563"/>
          </a:xfrm>
          <a:prstGeom prst="rect">
            <a:avLst/>
          </a:prstGeom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38E6378-75E5-0AFD-5A13-E1325C701239}"/>
              </a:ext>
            </a:extLst>
          </p:cNvPr>
          <p:cNvCxnSpPr>
            <a:cxnSpLocks/>
            <a:stCxn id="10" idx="0"/>
            <a:endCxn id="25" idx="1"/>
          </p:cNvCxnSpPr>
          <p:nvPr/>
        </p:nvCxnSpPr>
        <p:spPr>
          <a:xfrm rot="16200000" flipV="1">
            <a:off x="712654" y="1202676"/>
            <a:ext cx="1817771" cy="519203"/>
          </a:xfrm>
          <a:prstGeom prst="bentConnector4">
            <a:avLst>
              <a:gd name="adj1" fmla="val 10259"/>
              <a:gd name="adj2" fmla="val 29478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1B8DDD4-A1D7-AABF-8BD3-71839D82721B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 flipH="1">
            <a:off x="959222" y="553392"/>
            <a:ext cx="2246553" cy="1460405"/>
          </a:xfrm>
          <a:prstGeom prst="bentConnector5">
            <a:avLst>
              <a:gd name="adj1" fmla="val -2036"/>
              <a:gd name="adj2" fmla="val 22978"/>
              <a:gd name="adj3" fmla="val 11617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C1BAA26-2077-2F1F-5412-F90094DA13B8}"/>
              </a:ext>
            </a:extLst>
          </p:cNvPr>
          <p:cNvSpPr/>
          <p:nvPr/>
        </p:nvSpPr>
        <p:spPr>
          <a:xfrm>
            <a:off x="3470650" y="1864660"/>
            <a:ext cx="740163" cy="27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B79D1-F09E-C399-9E92-75CE3FB9A68F}"/>
              </a:ext>
            </a:extLst>
          </p:cNvPr>
          <p:cNvSpPr txBox="1"/>
          <p:nvPr/>
        </p:nvSpPr>
        <p:spPr>
          <a:xfrm>
            <a:off x="3442808" y="1867422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Doris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8E1BAF-01BE-3173-DF7A-A11580DA9B1A}"/>
              </a:ext>
            </a:extLst>
          </p:cNvPr>
          <p:cNvSpPr txBox="1"/>
          <p:nvPr/>
        </p:nvSpPr>
        <p:spPr>
          <a:xfrm>
            <a:off x="3293181" y="1424479"/>
            <a:ext cx="115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Coregistration </a:t>
            </a:r>
          </a:p>
          <a:p>
            <a:r>
              <a:rPr lang="en-US" sz="1200" noProof="1"/>
              <a:t>submodule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FFC18A-F8B3-91C1-FFAB-2B160D3DFD58}"/>
              </a:ext>
            </a:extLst>
          </p:cNvPr>
          <p:cNvSpPr/>
          <p:nvPr/>
        </p:nvSpPr>
        <p:spPr>
          <a:xfrm>
            <a:off x="3454713" y="2671936"/>
            <a:ext cx="763801" cy="27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028A51-2C03-176D-1923-EC421FA4D816}"/>
              </a:ext>
            </a:extLst>
          </p:cNvPr>
          <p:cNvSpPr txBox="1"/>
          <p:nvPr/>
        </p:nvSpPr>
        <p:spPr>
          <a:xfrm>
            <a:off x="3454712" y="2671935"/>
            <a:ext cx="76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Doris_v4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DDBD1F-5F05-DFAD-192A-9D145FAB2B82}"/>
              </a:ext>
            </a:extLst>
          </p:cNvPr>
          <p:cNvSpPr/>
          <p:nvPr/>
        </p:nvSpPr>
        <p:spPr>
          <a:xfrm>
            <a:off x="3454716" y="2256439"/>
            <a:ext cx="1273195" cy="27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DFD9A8-21AE-68EF-B70D-73C4FF1B7645}"/>
              </a:ext>
            </a:extLst>
          </p:cNvPr>
          <p:cNvSpPr txBox="1"/>
          <p:nvPr/>
        </p:nvSpPr>
        <p:spPr>
          <a:xfrm>
            <a:off x="3442539" y="2252707"/>
            <a:ext cx="1467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Doris_cleanup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6259752-2039-425E-9397-5486DCC9D33E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>
          <a:xfrm flipV="1">
            <a:off x="2030477" y="2005922"/>
            <a:ext cx="1412331" cy="78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F7B2529-36A1-8259-37D0-9A9AF21C3282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>
            <a:off x="3205775" y="553392"/>
            <a:ext cx="248937" cy="2257043"/>
          </a:xfrm>
          <a:prstGeom prst="bentConnector3">
            <a:avLst>
              <a:gd name="adj1" fmla="val 15717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016010F-1CB6-CC64-6915-2761EF5D16CE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H="1">
            <a:off x="3442539" y="2005922"/>
            <a:ext cx="539199" cy="385285"/>
          </a:xfrm>
          <a:prstGeom prst="bentConnector5">
            <a:avLst>
              <a:gd name="adj1" fmla="val -42396"/>
              <a:gd name="adj2" fmla="val 50000"/>
              <a:gd name="adj3" fmla="val 14239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D517E391-2564-88C3-0A8B-8364595036A1}"/>
              </a:ext>
            </a:extLst>
          </p:cNvPr>
          <p:cNvSpPr/>
          <p:nvPr/>
        </p:nvSpPr>
        <p:spPr>
          <a:xfrm>
            <a:off x="4959049" y="1423746"/>
            <a:ext cx="1562006" cy="1607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80C0914-655F-3F8D-4FE3-C9B38CA53878}"/>
              </a:ext>
            </a:extLst>
          </p:cNvPr>
          <p:cNvSpPr/>
          <p:nvPr/>
        </p:nvSpPr>
        <p:spPr>
          <a:xfrm>
            <a:off x="5041715" y="1871922"/>
            <a:ext cx="1370035" cy="27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245D9-C53D-7D45-F842-CE128AF8C0C6}"/>
              </a:ext>
            </a:extLst>
          </p:cNvPr>
          <p:cNvSpPr txBox="1"/>
          <p:nvPr/>
        </p:nvSpPr>
        <p:spPr>
          <a:xfrm>
            <a:off x="4982546" y="1876997"/>
            <a:ext cx="1483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crop_to_raw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8E6182-9D06-DDB1-F995-981BF95F9865}"/>
              </a:ext>
            </a:extLst>
          </p:cNvPr>
          <p:cNvSpPr txBox="1"/>
          <p:nvPr/>
        </p:nvSpPr>
        <p:spPr>
          <a:xfrm>
            <a:off x="4898509" y="1424479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Cropping</a:t>
            </a:r>
          </a:p>
          <a:p>
            <a:r>
              <a:rPr lang="en-US" sz="1200" noProof="1"/>
              <a:t>submodule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E5317CE-BF80-6F3A-84EA-B67F98B0A589}"/>
              </a:ext>
            </a:extLst>
          </p:cNvPr>
          <p:cNvSpPr/>
          <p:nvPr/>
        </p:nvSpPr>
        <p:spPr>
          <a:xfrm>
            <a:off x="5033749" y="2255705"/>
            <a:ext cx="1390722" cy="27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13CC8E-5746-4CA1-7B71-B0EF48BBA905}"/>
              </a:ext>
            </a:extLst>
          </p:cNvPr>
          <p:cNvSpPr txBox="1"/>
          <p:nvPr/>
        </p:nvSpPr>
        <p:spPr>
          <a:xfrm>
            <a:off x="4993959" y="2263050"/>
            <a:ext cx="101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crop_to_zarr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FB9DCAC-D9DF-356F-214E-A86B9BC7E720}"/>
              </a:ext>
            </a:extLst>
          </p:cNvPr>
          <p:cNvCxnSpPr>
            <a:cxnSpLocks/>
            <a:stCxn id="38" idx="3"/>
            <a:endCxn id="67" idx="1"/>
          </p:cNvCxnSpPr>
          <p:nvPr/>
        </p:nvCxnSpPr>
        <p:spPr>
          <a:xfrm>
            <a:off x="3981738" y="2005922"/>
            <a:ext cx="1000808" cy="95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1949CAC-F5B5-2CF9-D972-FF33913EC9C0}"/>
              </a:ext>
            </a:extLst>
          </p:cNvPr>
          <p:cNvCxnSpPr>
            <a:cxnSpLocks/>
            <a:stCxn id="38" idx="3"/>
            <a:endCxn id="72" idx="1"/>
          </p:cNvCxnSpPr>
          <p:nvPr/>
        </p:nvCxnSpPr>
        <p:spPr>
          <a:xfrm>
            <a:off x="3981738" y="2005922"/>
            <a:ext cx="1012221" cy="39562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3133F727-549D-22D6-580B-576E854B34A5}"/>
              </a:ext>
            </a:extLst>
          </p:cNvPr>
          <p:cNvCxnSpPr>
            <a:cxnSpLocks/>
            <a:stCxn id="41" idx="3"/>
            <a:endCxn id="67" idx="1"/>
          </p:cNvCxnSpPr>
          <p:nvPr/>
        </p:nvCxnSpPr>
        <p:spPr>
          <a:xfrm flipV="1">
            <a:off x="4218514" y="2015497"/>
            <a:ext cx="764032" cy="794938"/>
          </a:xfrm>
          <a:prstGeom prst="bentConnector3">
            <a:avLst>
              <a:gd name="adj1" fmla="val 7792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8E9671BF-0E47-82FF-755B-00D204B3387A}"/>
              </a:ext>
            </a:extLst>
          </p:cNvPr>
          <p:cNvCxnSpPr>
            <a:cxnSpLocks/>
            <a:stCxn id="41" idx="3"/>
            <a:endCxn id="72" idx="1"/>
          </p:cNvCxnSpPr>
          <p:nvPr/>
        </p:nvCxnSpPr>
        <p:spPr>
          <a:xfrm flipV="1">
            <a:off x="4218514" y="2401550"/>
            <a:ext cx="775445" cy="4088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4ED219E-F726-F67B-0BA5-2A98949302D4}"/>
              </a:ext>
            </a:extLst>
          </p:cNvPr>
          <p:cNvSpPr/>
          <p:nvPr/>
        </p:nvSpPr>
        <p:spPr>
          <a:xfrm>
            <a:off x="115230" y="3611261"/>
            <a:ext cx="706027" cy="2176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chemeClr val="tx1"/>
                </a:solidFill>
              </a:rPr>
              <a:t>Module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BD75ABE-6998-1D43-DAA9-D50179BC1CFC}"/>
              </a:ext>
            </a:extLst>
          </p:cNvPr>
          <p:cNvSpPr/>
          <p:nvPr/>
        </p:nvSpPr>
        <p:spPr>
          <a:xfrm>
            <a:off x="115229" y="3975782"/>
            <a:ext cx="972426" cy="217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chemeClr val="tx1"/>
                </a:solidFill>
              </a:rPr>
              <a:t>Submodule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644BBD-061B-B9D3-C6EA-A7E895BD9345}"/>
              </a:ext>
            </a:extLst>
          </p:cNvPr>
          <p:cNvSpPr/>
          <p:nvPr/>
        </p:nvSpPr>
        <p:spPr>
          <a:xfrm>
            <a:off x="115229" y="4348872"/>
            <a:ext cx="972426" cy="2176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chemeClr val="tx1"/>
                </a:solidFill>
              </a:rPr>
              <a:t>Job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704229-1A4E-1F39-C9D3-67B41FDF6FAC}"/>
              </a:ext>
            </a:extLst>
          </p:cNvPr>
          <p:cNvSpPr/>
          <p:nvPr/>
        </p:nvSpPr>
        <p:spPr>
          <a:xfrm>
            <a:off x="115229" y="4721962"/>
            <a:ext cx="972426" cy="2176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chemeClr val="tx1"/>
                </a:solidFill>
              </a:rPr>
              <a:t>Cronjob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E8E47FC-6FF3-D73F-73E8-1406230AD271}"/>
              </a:ext>
            </a:extLst>
          </p:cNvPr>
          <p:cNvSpPr/>
          <p:nvPr/>
        </p:nvSpPr>
        <p:spPr>
          <a:xfrm>
            <a:off x="6896314" y="3050"/>
            <a:ext cx="2402065" cy="8400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5DAF584-9CBD-8EF5-CDFE-65D541FAEED9}"/>
              </a:ext>
            </a:extLst>
          </p:cNvPr>
          <p:cNvSpPr txBox="1"/>
          <p:nvPr/>
        </p:nvSpPr>
        <p:spPr>
          <a:xfrm>
            <a:off x="6893834" y="0"/>
            <a:ext cx="225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Contextual enrichment module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B9C804-5483-19F3-5E8C-2746AC779672}"/>
              </a:ext>
            </a:extLst>
          </p:cNvPr>
          <p:cNvSpPr/>
          <p:nvPr/>
        </p:nvSpPr>
        <p:spPr>
          <a:xfrm>
            <a:off x="7145251" y="414891"/>
            <a:ext cx="2029466" cy="2571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109" name="Graphic 108" descr="Repeat with solid fill">
            <a:extLst>
              <a:ext uri="{FF2B5EF4-FFF2-40B4-BE49-F238E27FC236}">
                <a16:creationId xmlns:a16="http://schemas.microsoft.com/office/drawing/2014/main" id="{8DDE8412-8AA8-2CE7-081B-2292E7B2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7286" y="201357"/>
            <a:ext cx="366563" cy="366563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C1645450-9C5E-3E6B-6B42-35C499AAA3C2}"/>
              </a:ext>
            </a:extLst>
          </p:cNvPr>
          <p:cNvSpPr txBox="1"/>
          <p:nvPr/>
        </p:nvSpPr>
        <p:spPr>
          <a:xfrm>
            <a:off x="7082613" y="404948"/>
            <a:ext cx="2029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manage-contextual-data.sh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952B35AC-82CB-455F-E5E4-53C831E282F0}"/>
              </a:ext>
            </a:extLst>
          </p:cNvPr>
          <p:cNvCxnSpPr>
            <a:cxnSpLocks/>
          </p:cNvCxnSpPr>
          <p:nvPr/>
        </p:nvCxnSpPr>
        <p:spPr>
          <a:xfrm>
            <a:off x="113818" y="5766021"/>
            <a:ext cx="973837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20507E83-C5D4-4F4B-90DB-6F40B07BE1A8}"/>
              </a:ext>
            </a:extLst>
          </p:cNvPr>
          <p:cNvCxnSpPr>
            <a:cxnSpLocks/>
          </p:cNvCxnSpPr>
          <p:nvPr/>
        </p:nvCxnSpPr>
        <p:spPr>
          <a:xfrm>
            <a:off x="113817" y="6153305"/>
            <a:ext cx="973837" cy="12700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DF7C4B4-481B-CFB9-520F-47FB13DB5CF9}"/>
              </a:ext>
            </a:extLst>
          </p:cNvPr>
          <p:cNvSpPr txBox="1"/>
          <p:nvPr/>
        </p:nvSpPr>
        <p:spPr>
          <a:xfrm>
            <a:off x="0" y="5325451"/>
            <a:ext cx="77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Existing </a:t>
            </a:r>
          </a:p>
          <a:p>
            <a:r>
              <a:rPr lang="en-US" sz="1200" noProof="1"/>
              <a:t>interface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59F51D3-A45C-C4D7-AF2F-385CED4E30A9}"/>
              </a:ext>
            </a:extLst>
          </p:cNvPr>
          <p:cNvSpPr txBox="1"/>
          <p:nvPr/>
        </p:nvSpPr>
        <p:spPr>
          <a:xfrm>
            <a:off x="-2816" y="5733829"/>
            <a:ext cx="94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Envisioned </a:t>
            </a:r>
          </a:p>
          <a:p>
            <a:r>
              <a:rPr lang="en-US" sz="1200" noProof="1"/>
              <a:t>interface</a:t>
            </a:r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E6CEC6D7-D3DC-095E-3164-A2E1BD6864DB}"/>
              </a:ext>
            </a:extLst>
          </p:cNvPr>
          <p:cNvCxnSpPr>
            <a:cxnSpLocks/>
            <a:stCxn id="105" idx="1"/>
            <a:endCxn id="65" idx="0"/>
          </p:cNvCxnSpPr>
          <p:nvPr/>
        </p:nvCxnSpPr>
        <p:spPr>
          <a:xfrm rot="10800000" flipV="1">
            <a:off x="5740052" y="423098"/>
            <a:ext cx="1156262" cy="1000647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144A2D0-F07C-EA52-335F-60FE264A2668}"/>
              </a:ext>
            </a:extLst>
          </p:cNvPr>
          <p:cNvSpPr/>
          <p:nvPr/>
        </p:nvSpPr>
        <p:spPr>
          <a:xfrm>
            <a:off x="7234824" y="1265682"/>
            <a:ext cx="2210704" cy="16622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AFF869A-5F75-CC43-390D-4D58E6A26F21}"/>
              </a:ext>
            </a:extLst>
          </p:cNvPr>
          <p:cNvSpPr txBox="1"/>
          <p:nvPr/>
        </p:nvSpPr>
        <p:spPr>
          <a:xfrm>
            <a:off x="7213997" y="1253899"/>
            <a:ext cx="159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Recursive parameter </a:t>
            </a:r>
          </a:p>
          <a:p>
            <a:r>
              <a:rPr lang="en-US" sz="1200" noProof="1"/>
              <a:t>estimation module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988097-E540-FBB1-A6A2-926BB96D6A54}"/>
              </a:ext>
            </a:extLst>
          </p:cNvPr>
          <p:cNvSpPr/>
          <p:nvPr/>
        </p:nvSpPr>
        <p:spPr>
          <a:xfrm>
            <a:off x="7617222" y="1757620"/>
            <a:ext cx="1442598" cy="1170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D01FEE-04EE-0BCC-AFAB-9D6DDB5D809D}"/>
              </a:ext>
            </a:extLst>
          </p:cNvPr>
          <p:cNvSpPr txBox="1"/>
          <p:nvPr/>
        </p:nvSpPr>
        <p:spPr>
          <a:xfrm>
            <a:off x="7615648" y="1765871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PSI-batch </a:t>
            </a:r>
          </a:p>
          <a:p>
            <a:r>
              <a:rPr lang="en-US" sz="1200" noProof="1"/>
              <a:t>submodule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160CC15-03BD-B69B-2A10-1A7B2EF2B6E0}"/>
              </a:ext>
            </a:extLst>
          </p:cNvPr>
          <p:cNvSpPr/>
          <p:nvPr/>
        </p:nvSpPr>
        <p:spPr>
          <a:xfrm>
            <a:off x="7752127" y="2285753"/>
            <a:ext cx="1055320" cy="27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060D362-EF78-B053-503E-9CE209BA54FB}"/>
              </a:ext>
            </a:extLst>
          </p:cNvPr>
          <p:cNvSpPr txBox="1"/>
          <p:nvPr/>
        </p:nvSpPr>
        <p:spPr>
          <a:xfrm>
            <a:off x="7753538" y="2285753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DePSI</a:t>
            </a:r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2BD8F2E-331B-FC73-1ED0-016EE89404B5}"/>
              </a:ext>
            </a:extLst>
          </p:cNvPr>
          <p:cNvCxnSpPr>
            <a:cxnSpLocks/>
            <a:stCxn id="67" idx="3"/>
            <a:endCxn id="130" idx="1"/>
          </p:cNvCxnSpPr>
          <p:nvPr/>
        </p:nvCxnSpPr>
        <p:spPr>
          <a:xfrm>
            <a:off x="6465773" y="2015497"/>
            <a:ext cx="1287765" cy="408756"/>
          </a:xfrm>
          <a:prstGeom prst="bentConnector3">
            <a:avLst>
              <a:gd name="adj1" fmla="val 34379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23D6039-BA4E-FB36-B686-8C0302EE9B06}"/>
              </a:ext>
            </a:extLst>
          </p:cNvPr>
          <p:cNvSpPr/>
          <p:nvPr/>
        </p:nvSpPr>
        <p:spPr>
          <a:xfrm>
            <a:off x="9826352" y="1291053"/>
            <a:ext cx="2210704" cy="29023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BFA2ABA-391B-C98D-A4EA-542DFFE65B50}"/>
              </a:ext>
            </a:extLst>
          </p:cNvPr>
          <p:cNvSpPr txBox="1"/>
          <p:nvPr/>
        </p:nvSpPr>
        <p:spPr>
          <a:xfrm>
            <a:off x="9805525" y="1279271"/>
            <a:ext cx="2158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Interactive interpretation</a:t>
            </a:r>
          </a:p>
          <a:p>
            <a:r>
              <a:rPr lang="en-US" sz="1200" noProof="1"/>
              <a:t>interface (dashboard) module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5A91BDF-D3CF-8552-E2FD-F92130C3ABC3}"/>
              </a:ext>
            </a:extLst>
          </p:cNvPr>
          <p:cNvSpPr/>
          <p:nvPr/>
        </p:nvSpPr>
        <p:spPr>
          <a:xfrm>
            <a:off x="10208750" y="1782992"/>
            <a:ext cx="1425546" cy="21894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7935329-29A4-0EF4-7F8D-7BFC7808E4CE}"/>
              </a:ext>
            </a:extLst>
          </p:cNvPr>
          <p:cNvSpPr txBox="1"/>
          <p:nvPr/>
        </p:nvSpPr>
        <p:spPr>
          <a:xfrm>
            <a:off x="10207176" y="1791243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PSI-batch </a:t>
            </a:r>
          </a:p>
          <a:p>
            <a:r>
              <a:rPr lang="en-US" sz="1200" noProof="1"/>
              <a:t>submodule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F4A150C-D58F-E04E-83DB-1C0BF2CBC931}"/>
              </a:ext>
            </a:extLst>
          </p:cNvPr>
          <p:cNvSpPr/>
          <p:nvPr/>
        </p:nvSpPr>
        <p:spPr>
          <a:xfrm>
            <a:off x="10343655" y="2311125"/>
            <a:ext cx="1055320" cy="27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EC0BA02-C3A1-A936-10D2-C85838E6A902}"/>
              </a:ext>
            </a:extLst>
          </p:cNvPr>
          <p:cNvSpPr txBox="1"/>
          <p:nvPr/>
        </p:nvSpPr>
        <p:spPr>
          <a:xfrm>
            <a:off x="10345066" y="2311125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MRM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52B3886-8E2B-1DA7-1B39-8F29B0B68A89}"/>
              </a:ext>
            </a:extLst>
          </p:cNvPr>
          <p:cNvSpPr/>
          <p:nvPr/>
        </p:nvSpPr>
        <p:spPr>
          <a:xfrm>
            <a:off x="10357555" y="2711628"/>
            <a:ext cx="1055320" cy="27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D8EF9C6-FACC-FE45-CBEF-A9BDC5CB411B}"/>
              </a:ext>
            </a:extLst>
          </p:cNvPr>
          <p:cNvSpPr txBox="1"/>
          <p:nvPr/>
        </p:nvSpPr>
        <p:spPr>
          <a:xfrm>
            <a:off x="10358966" y="2711628"/>
            <a:ext cx="953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DePSI_post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F540C36-C0AC-522F-F1B4-D5B4BB6157DB}"/>
              </a:ext>
            </a:extLst>
          </p:cNvPr>
          <p:cNvSpPr/>
          <p:nvPr/>
        </p:nvSpPr>
        <p:spPr>
          <a:xfrm>
            <a:off x="10357555" y="3112129"/>
            <a:ext cx="1055320" cy="4046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9F79757-248B-5C5A-89D4-DED1199F8B46}"/>
              </a:ext>
            </a:extLst>
          </p:cNvPr>
          <p:cNvSpPr txBox="1"/>
          <p:nvPr/>
        </p:nvSpPr>
        <p:spPr>
          <a:xfrm>
            <a:off x="10352906" y="3089427"/>
            <a:ext cx="1115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portal_upload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76BE14B-5B8F-558F-9FA1-A78B73B24BD5}"/>
              </a:ext>
            </a:extLst>
          </p:cNvPr>
          <p:cNvSpPr/>
          <p:nvPr/>
        </p:nvSpPr>
        <p:spPr>
          <a:xfrm>
            <a:off x="10357555" y="3648529"/>
            <a:ext cx="1055320" cy="27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5442FBC-82EE-E4DA-9A2E-34BED05DAAB4}"/>
              </a:ext>
            </a:extLst>
          </p:cNvPr>
          <p:cNvSpPr txBox="1"/>
          <p:nvPr/>
        </p:nvSpPr>
        <p:spPr>
          <a:xfrm>
            <a:off x="10356144" y="3651893"/>
            <a:ext cx="615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tarball</a:t>
            </a:r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D44995DD-7903-6111-428E-D5E9E5F14DAA}"/>
              </a:ext>
            </a:extLst>
          </p:cNvPr>
          <p:cNvCxnSpPr>
            <a:cxnSpLocks/>
            <a:stCxn id="129" idx="3"/>
            <a:endCxn id="148" idx="1"/>
          </p:cNvCxnSpPr>
          <p:nvPr/>
        </p:nvCxnSpPr>
        <p:spPr>
          <a:xfrm>
            <a:off x="8807447" y="2424252"/>
            <a:ext cx="1537619" cy="2537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01617EC3-26F0-DB49-8A44-420E4EE98068}"/>
              </a:ext>
            </a:extLst>
          </p:cNvPr>
          <p:cNvCxnSpPr>
            <a:cxnSpLocks/>
            <a:stCxn id="147" idx="3"/>
            <a:endCxn id="149" idx="3"/>
          </p:cNvCxnSpPr>
          <p:nvPr/>
        </p:nvCxnSpPr>
        <p:spPr>
          <a:xfrm>
            <a:off x="11398975" y="2449624"/>
            <a:ext cx="13900" cy="400503"/>
          </a:xfrm>
          <a:prstGeom prst="bentConnector3">
            <a:avLst>
              <a:gd name="adj1" fmla="val 1317439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871D9BCC-E78C-93BC-3871-5B4F055D0068}"/>
              </a:ext>
            </a:extLst>
          </p:cNvPr>
          <p:cNvCxnSpPr>
            <a:cxnSpLocks/>
            <a:stCxn id="150" idx="1"/>
            <a:endCxn id="151" idx="1"/>
          </p:cNvCxnSpPr>
          <p:nvPr/>
        </p:nvCxnSpPr>
        <p:spPr>
          <a:xfrm rot="10800000" flipV="1">
            <a:off x="10357556" y="2850128"/>
            <a:ext cx="1411" cy="464316"/>
          </a:xfrm>
          <a:prstGeom prst="bentConnector3">
            <a:avLst>
              <a:gd name="adj1" fmla="val 1630127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0C3F13BC-9D82-FDF8-84A0-CBE3659343E9}"/>
              </a:ext>
            </a:extLst>
          </p:cNvPr>
          <p:cNvCxnSpPr>
            <a:cxnSpLocks/>
            <a:stCxn id="150" idx="1"/>
            <a:endCxn id="154" idx="1"/>
          </p:cNvCxnSpPr>
          <p:nvPr/>
        </p:nvCxnSpPr>
        <p:spPr>
          <a:xfrm rot="10800000" flipV="1">
            <a:off x="10356144" y="2850127"/>
            <a:ext cx="2822" cy="940265"/>
          </a:xfrm>
          <a:prstGeom prst="bentConnector3">
            <a:avLst>
              <a:gd name="adj1" fmla="val 820063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EAADE57-A7F1-465E-A7F8-368C409F03D1}"/>
              </a:ext>
            </a:extLst>
          </p:cNvPr>
          <p:cNvSpPr/>
          <p:nvPr/>
        </p:nvSpPr>
        <p:spPr>
          <a:xfrm>
            <a:off x="9836748" y="4340598"/>
            <a:ext cx="2210704" cy="24031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2046404-B34A-31AD-A244-E7BB40544DAE}"/>
              </a:ext>
            </a:extLst>
          </p:cNvPr>
          <p:cNvSpPr txBox="1"/>
          <p:nvPr/>
        </p:nvSpPr>
        <p:spPr>
          <a:xfrm>
            <a:off x="9815921" y="4328816"/>
            <a:ext cx="1058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Push module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505DE79-729C-C209-5A5E-879F8C3FC1A1}"/>
              </a:ext>
            </a:extLst>
          </p:cNvPr>
          <p:cNvSpPr/>
          <p:nvPr/>
        </p:nvSpPr>
        <p:spPr>
          <a:xfrm>
            <a:off x="10208750" y="4664108"/>
            <a:ext cx="1425546" cy="716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E96B55C-FAE6-32E1-D6EE-719868282BE4}"/>
              </a:ext>
            </a:extLst>
          </p:cNvPr>
          <p:cNvSpPr txBox="1"/>
          <p:nvPr/>
        </p:nvSpPr>
        <p:spPr>
          <a:xfrm>
            <a:off x="10207176" y="4672358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Email  submodule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292B625-71D3-CDE8-252C-F778E3094B89}"/>
              </a:ext>
            </a:extLst>
          </p:cNvPr>
          <p:cNvSpPr/>
          <p:nvPr/>
        </p:nvSpPr>
        <p:spPr>
          <a:xfrm>
            <a:off x="10345748" y="5017564"/>
            <a:ext cx="1055320" cy="27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96E6790-11D2-7B3F-FDF5-F1AB853FD09F}"/>
              </a:ext>
            </a:extLst>
          </p:cNvPr>
          <p:cNvSpPr txBox="1"/>
          <p:nvPr/>
        </p:nvSpPr>
        <p:spPr>
          <a:xfrm>
            <a:off x="10347159" y="501756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email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F92EDA8-08F4-D2D7-B5FD-A87BBD6539B1}"/>
              </a:ext>
            </a:extLst>
          </p:cNvPr>
          <p:cNvSpPr/>
          <p:nvPr/>
        </p:nvSpPr>
        <p:spPr>
          <a:xfrm>
            <a:off x="10208750" y="5558696"/>
            <a:ext cx="1425546" cy="1115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8DA1E40-626B-9DCB-C92E-3FC2F2D19000}"/>
              </a:ext>
            </a:extLst>
          </p:cNvPr>
          <p:cNvSpPr txBox="1"/>
          <p:nvPr/>
        </p:nvSpPr>
        <p:spPr>
          <a:xfrm>
            <a:off x="10207176" y="5566947"/>
            <a:ext cx="1104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Portal upload </a:t>
            </a:r>
          </a:p>
          <a:p>
            <a:r>
              <a:rPr lang="en-US" sz="1200" noProof="1"/>
              <a:t>submodule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A48B503-CC52-02E4-5A82-C267AF970A4A}"/>
              </a:ext>
            </a:extLst>
          </p:cNvPr>
          <p:cNvSpPr/>
          <p:nvPr/>
        </p:nvSpPr>
        <p:spPr>
          <a:xfrm>
            <a:off x="10269814" y="6089789"/>
            <a:ext cx="1200418" cy="4772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191" name="Graphic 190" descr="Repeat with solid fill">
            <a:extLst>
              <a:ext uri="{FF2B5EF4-FFF2-40B4-BE49-F238E27FC236}">
                <a16:creationId xmlns:a16="http://schemas.microsoft.com/office/drawing/2014/main" id="{CABE0660-E635-ADCA-3A9D-231B14C1C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1849" y="5876255"/>
            <a:ext cx="366563" cy="366563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5B009463-94DF-6736-3FA6-645C1725284A}"/>
              </a:ext>
            </a:extLst>
          </p:cNvPr>
          <p:cNvSpPr txBox="1"/>
          <p:nvPr/>
        </p:nvSpPr>
        <p:spPr>
          <a:xfrm>
            <a:off x="10207176" y="6079846"/>
            <a:ext cx="122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manage-portal-</a:t>
            </a:r>
          </a:p>
          <a:p>
            <a:r>
              <a:rPr lang="en-US" sz="1200" noProof="1"/>
              <a:t>upload.sh</a:t>
            </a:r>
          </a:p>
        </p:txBody>
      </p: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FC8CC733-6D77-7485-2911-756009B750FC}"/>
              </a:ext>
            </a:extLst>
          </p:cNvPr>
          <p:cNvCxnSpPr>
            <a:cxnSpLocks/>
            <a:stCxn id="143" idx="2"/>
            <a:endCxn id="172" idx="1"/>
          </p:cNvCxnSpPr>
          <p:nvPr/>
        </p:nvCxnSpPr>
        <p:spPr>
          <a:xfrm rot="5400000">
            <a:off x="10158126" y="4382486"/>
            <a:ext cx="962612" cy="584545"/>
          </a:xfrm>
          <a:prstGeom prst="bentConnector4">
            <a:avLst>
              <a:gd name="adj1" fmla="val 42806"/>
              <a:gd name="adj2" fmla="val 139107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id="{EC15F707-E48C-4506-4848-B454D78CC45D}"/>
              </a:ext>
            </a:extLst>
          </p:cNvPr>
          <p:cNvCxnSpPr>
            <a:cxnSpLocks/>
            <a:stCxn id="124" idx="2"/>
            <a:endCxn id="172" idx="1"/>
          </p:cNvCxnSpPr>
          <p:nvPr/>
        </p:nvCxnSpPr>
        <p:spPr>
          <a:xfrm rot="16200000" flipH="1">
            <a:off x="8229622" y="3038527"/>
            <a:ext cx="2228090" cy="2006983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78D85E10-BFF8-F859-94D9-5B6D5905F67D}"/>
              </a:ext>
            </a:extLst>
          </p:cNvPr>
          <p:cNvCxnSpPr>
            <a:cxnSpLocks/>
            <a:stCxn id="4" idx="2"/>
            <a:endCxn id="172" idx="1"/>
          </p:cNvCxnSpPr>
          <p:nvPr/>
        </p:nvCxnSpPr>
        <p:spPr>
          <a:xfrm rot="16200000" flipH="1">
            <a:off x="6075579" y="884484"/>
            <a:ext cx="1909324" cy="6633836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DF0C0AB-CA09-37E8-4E61-6BF091F30A58}"/>
              </a:ext>
            </a:extLst>
          </p:cNvPr>
          <p:cNvSpPr/>
          <p:nvPr/>
        </p:nvSpPr>
        <p:spPr>
          <a:xfrm>
            <a:off x="6039899" y="3376150"/>
            <a:ext cx="2210704" cy="6743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59FF1C2-F890-2F0C-3C58-AD5533636B67}"/>
              </a:ext>
            </a:extLst>
          </p:cNvPr>
          <p:cNvSpPr txBox="1"/>
          <p:nvPr/>
        </p:nvSpPr>
        <p:spPr>
          <a:xfrm>
            <a:off x="6019072" y="3364367"/>
            <a:ext cx="2164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Autonomous analysis module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AFF2FE4-31A4-6630-979A-627EE16BB38F}"/>
              </a:ext>
            </a:extLst>
          </p:cNvPr>
          <p:cNvSpPr/>
          <p:nvPr/>
        </p:nvSpPr>
        <p:spPr>
          <a:xfrm>
            <a:off x="1311229" y="3529352"/>
            <a:ext cx="1981952" cy="10975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22B8CEA-8063-4FF1-A945-A8E2D0558607}"/>
              </a:ext>
            </a:extLst>
          </p:cNvPr>
          <p:cNvSpPr txBox="1"/>
          <p:nvPr/>
        </p:nvSpPr>
        <p:spPr>
          <a:xfrm>
            <a:off x="1290402" y="3517570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AAA job definition module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710222F-7C63-6F6F-FB86-09813BF12071}"/>
              </a:ext>
            </a:extLst>
          </p:cNvPr>
          <p:cNvSpPr/>
          <p:nvPr/>
        </p:nvSpPr>
        <p:spPr>
          <a:xfrm>
            <a:off x="1407253" y="3811602"/>
            <a:ext cx="1798521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1F28E10-CF99-5DA4-3BB8-896AAF6F4B78}"/>
              </a:ext>
            </a:extLst>
          </p:cNvPr>
          <p:cNvSpPr txBox="1"/>
          <p:nvPr/>
        </p:nvSpPr>
        <p:spPr>
          <a:xfrm>
            <a:off x="1411570" y="3793127"/>
            <a:ext cx="1811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spider_install.sh (tracks)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519284B-BED4-D749-68CE-6B52FC0C4C6D}"/>
              </a:ext>
            </a:extLst>
          </p:cNvPr>
          <p:cNvSpPr/>
          <p:nvPr/>
        </p:nvSpPr>
        <p:spPr>
          <a:xfrm>
            <a:off x="113817" y="5123993"/>
            <a:ext cx="972426" cy="2176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chemeClr val="tx1"/>
                </a:solidFill>
              </a:rPr>
              <a:t>Other</a:t>
            </a:r>
            <a:endParaRPr lang="en-US" noProof="1">
              <a:solidFill>
                <a:schemeClr val="tx1"/>
              </a:solidFill>
            </a:endParaRPr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685C1FA2-29DD-FEA9-5497-8C8EB6042CBD}"/>
              </a:ext>
            </a:extLst>
          </p:cNvPr>
          <p:cNvCxnSpPr>
            <a:cxnSpLocks/>
            <a:stCxn id="207" idx="3"/>
            <a:endCxn id="9" idx="1"/>
          </p:cNvCxnSpPr>
          <p:nvPr/>
        </p:nvCxnSpPr>
        <p:spPr>
          <a:xfrm flipH="1" flipV="1">
            <a:off x="959222" y="2013797"/>
            <a:ext cx="2263421" cy="1917830"/>
          </a:xfrm>
          <a:prstGeom prst="bentConnector5">
            <a:avLst>
              <a:gd name="adj1" fmla="val -10100"/>
              <a:gd name="adj2" fmla="val 28947"/>
              <a:gd name="adj3" fmla="val 14017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BB98FBBA-A6F8-4985-2BF0-6A1945D44A6C}"/>
              </a:ext>
            </a:extLst>
          </p:cNvPr>
          <p:cNvCxnSpPr>
            <a:cxnSpLocks/>
            <a:stCxn id="207" idx="3"/>
            <a:endCxn id="10" idx="1"/>
          </p:cNvCxnSpPr>
          <p:nvPr/>
        </p:nvCxnSpPr>
        <p:spPr>
          <a:xfrm flipH="1" flipV="1">
            <a:off x="959221" y="2509663"/>
            <a:ext cx="2263422" cy="1421964"/>
          </a:xfrm>
          <a:prstGeom prst="bentConnector5">
            <a:avLst>
              <a:gd name="adj1" fmla="val -10100"/>
              <a:gd name="adj2" fmla="val 39143"/>
              <a:gd name="adj3" fmla="val 115347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F94C6EB-88A0-FFBC-4189-901C2325CF28}"/>
              </a:ext>
            </a:extLst>
          </p:cNvPr>
          <p:cNvSpPr/>
          <p:nvPr/>
        </p:nvSpPr>
        <p:spPr>
          <a:xfrm>
            <a:off x="2089860" y="5531113"/>
            <a:ext cx="3929428" cy="16599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98C9070-3425-21D2-6195-95971F803F08}"/>
              </a:ext>
            </a:extLst>
          </p:cNvPr>
          <p:cNvSpPr txBox="1"/>
          <p:nvPr/>
        </p:nvSpPr>
        <p:spPr>
          <a:xfrm>
            <a:off x="2082498" y="5509596"/>
            <a:ext cx="1853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Logging &amp; Library module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96F879B-0A03-2B09-94FD-F0C568892B03}"/>
              </a:ext>
            </a:extLst>
          </p:cNvPr>
          <p:cNvSpPr/>
          <p:nvPr/>
        </p:nvSpPr>
        <p:spPr>
          <a:xfrm>
            <a:off x="2211057" y="5805882"/>
            <a:ext cx="1624673" cy="3347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ED97C6F-74CB-4237-EB7C-4F7860392331}"/>
              </a:ext>
            </a:extLst>
          </p:cNvPr>
          <p:cNvSpPr txBox="1"/>
          <p:nvPr/>
        </p:nvSpPr>
        <p:spPr>
          <a:xfrm>
            <a:off x="2215374" y="5818580"/>
            <a:ext cx="148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submitted_jobs.log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2A76F3A-B96C-D5D1-611C-B10755535B93}"/>
              </a:ext>
            </a:extLst>
          </p:cNvPr>
          <p:cNvSpPr/>
          <p:nvPr/>
        </p:nvSpPr>
        <p:spPr>
          <a:xfrm>
            <a:off x="2208408" y="6184584"/>
            <a:ext cx="1627321" cy="2585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FCDFC5E-F1D0-06C8-87C8-024D7F5C5E32}"/>
              </a:ext>
            </a:extLst>
          </p:cNvPr>
          <p:cNvSpPr txBox="1"/>
          <p:nvPr/>
        </p:nvSpPr>
        <p:spPr>
          <a:xfrm>
            <a:off x="2212724" y="6166108"/>
            <a:ext cx="1504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submission-log.csv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5EE2F83-558E-852E-FE23-E422BCE2D5EA}"/>
              </a:ext>
            </a:extLst>
          </p:cNvPr>
          <p:cNvSpPr/>
          <p:nvPr/>
        </p:nvSpPr>
        <p:spPr>
          <a:xfrm>
            <a:off x="2191822" y="6544186"/>
            <a:ext cx="1798521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C41EAC6-8BA9-F9C0-D2B2-B94F85BEEC94}"/>
              </a:ext>
            </a:extLst>
          </p:cNvPr>
          <p:cNvSpPr txBox="1"/>
          <p:nvPr/>
        </p:nvSpPr>
        <p:spPr>
          <a:xfrm>
            <a:off x="2196139" y="6525711"/>
            <a:ext cx="1678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caroline-download.log</a:t>
            </a:r>
          </a:p>
        </p:txBody>
      </p: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E25ECFBC-DD90-6998-C466-10A38D14D511}"/>
              </a:ext>
            </a:extLst>
          </p:cNvPr>
          <p:cNvCxnSpPr>
            <a:cxnSpLocks/>
            <a:stCxn id="24" idx="3"/>
            <a:endCxn id="233" idx="1"/>
          </p:cNvCxnSpPr>
          <p:nvPr/>
        </p:nvCxnSpPr>
        <p:spPr>
          <a:xfrm flipH="1">
            <a:off x="2212724" y="553392"/>
            <a:ext cx="993051" cy="5751216"/>
          </a:xfrm>
          <a:prstGeom prst="bentConnector5">
            <a:avLst>
              <a:gd name="adj1" fmla="val -3613"/>
              <a:gd name="adj2" fmla="val 47554"/>
              <a:gd name="adj3" fmla="val 20235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Elbow Connector 244">
            <a:extLst>
              <a:ext uri="{FF2B5EF4-FFF2-40B4-BE49-F238E27FC236}">
                <a16:creationId xmlns:a16="http://schemas.microsoft.com/office/drawing/2014/main" id="{2BAB6FC4-08EF-3B2E-4E28-66AC35CA0206}"/>
              </a:ext>
            </a:extLst>
          </p:cNvPr>
          <p:cNvCxnSpPr>
            <a:cxnSpLocks/>
            <a:stCxn id="24" idx="3"/>
            <a:endCxn id="230" idx="1"/>
          </p:cNvCxnSpPr>
          <p:nvPr/>
        </p:nvCxnSpPr>
        <p:spPr>
          <a:xfrm flipH="1">
            <a:off x="2211057" y="553392"/>
            <a:ext cx="994718" cy="5419851"/>
          </a:xfrm>
          <a:prstGeom prst="bentConnector5">
            <a:avLst>
              <a:gd name="adj1" fmla="val -3700"/>
              <a:gd name="adj2" fmla="val 50513"/>
              <a:gd name="adj3" fmla="val 20076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DE18C41-7D69-C3A8-2E4C-550B0C257405}"/>
              </a:ext>
            </a:extLst>
          </p:cNvPr>
          <p:cNvSpPr/>
          <p:nvPr/>
        </p:nvSpPr>
        <p:spPr>
          <a:xfrm>
            <a:off x="4241656" y="5820809"/>
            <a:ext cx="1002645" cy="2356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252" name="Graphic 251" descr="Repeat with solid fill">
            <a:extLst>
              <a:ext uri="{FF2B5EF4-FFF2-40B4-BE49-F238E27FC236}">
                <a16:creationId xmlns:a16="http://schemas.microsoft.com/office/drawing/2014/main" id="{67A996B4-F823-EC67-0AE1-4EE31A364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3691" y="5607275"/>
            <a:ext cx="366563" cy="366563"/>
          </a:xfrm>
          <a:prstGeom prst="rect">
            <a:avLst/>
          </a:prstGeom>
        </p:spPr>
      </p:pic>
      <p:sp>
        <p:nvSpPr>
          <p:cNvPr id="253" name="TextBox 252">
            <a:extLst>
              <a:ext uri="{FF2B5EF4-FFF2-40B4-BE49-F238E27FC236}">
                <a16:creationId xmlns:a16="http://schemas.microsoft.com/office/drawing/2014/main" id="{7CDEFB63-7160-738C-F4FD-61210C50AEF9}"/>
              </a:ext>
            </a:extLst>
          </p:cNvPr>
          <p:cNvSpPr txBox="1"/>
          <p:nvPr/>
        </p:nvSpPr>
        <p:spPr>
          <a:xfrm>
            <a:off x="4179018" y="5810866"/>
            <a:ext cx="1011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email-log.sh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F4EA00B-6D53-7E05-F41D-830F9BDC1505}"/>
              </a:ext>
            </a:extLst>
          </p:cNvPr>
          <p:cNvSpPr/>
          <p:nvPr/>
        </p:nvSpPr>
        <p:spPr>
          <a:xfrm>
            <a:off x="4261475" y="6205437"/>
            <a:ext cx="1652437" cy="242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255" name="Graphic 254" descr="Repeat with solid fill">
            <a:extLst>
              <a:ext uri="{FF2B5EF4-FFF2-40B4-BE49-F238E27FC236}">
                <a16:creationId xmlns:a16="http://schemas.microsoft.com/office/drawing/2014/main" id="{38DDCA80-E0E1-7C0E-EB15-733B8914F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3510" y="5991903"/>
            <a:ext cx="366563" cy="366563"/>
          </a:xfrm>
          <a:prstGeom prst="rect">
            <a:avLst/>
          </a:prstGeom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CB709F97-5D18-8E1F-EB03-274F995138A7}"/>
              </a:ext>
            </a:extLst>
          </p:cNvPr>
          <p:cNvSpPr txBox="1"/>
          <p:nvPr/>
        </p:nvSpPr>
        <p:spPr>
          <a:xfrm>
            <a:off x="4202156" y="6195494"/>
            <a:ext cx="174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create-overview-kml.sh</a:t>
            </a:r>
          </a:p>
        </p:txBody>
      </p: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1AE0C03A-E3D0-6F9B-8F09-C0B4EE6E3133}"/>
              </a:ext>
            </a:extLst>
          </p:cNvPr>
          <p:cNvCxnSpPr>
            <a:cxnSpLocks/>
            <a:stCxn id="230" idx="3"/>
          </p:cNvCxnSpPr>
          <p:nvPr/>
        </p:nvCxnSpPr>
        <p:spPr>
          <a:xfrm flipV="1">
            <a:off x="3835730" y="5964661"/>
            <a:ext cx="387013" cy="858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E7DDF635-308E-C78A-FAEC-8636C3FF0A9B}"/>
              </a:ext>
            </a:extLst>
          </p:cNvPr>
          <p:cNvCxnSpPr>
            <a:cxnSpLocks/>
            <a:stCxn id="4" idx="2"/>
            <a:endCxn id="256" idx="1"/>
          </p:cNvCxnSpPr>
          <p:nvPr/>
        </p:nvCxnSpPr>
        <p:spPr>
          <a:xfrm rot="16200000" flipH="1">
            <a:off x="2414112" y="4545950"/>
            <a:ext cx="3087254" cy="488833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03AF12DC-32B0-6A0E-BAD3-2B75F19ADEEB}"/>
              </a:ext>
            </a:extLst>
          </p:cNvPr>
          <p:cNvCxnSpPr>
            <a:cxnSpLocks/>
            <a:stCxn id="4" idx="2"/>
            <a:endCxn id="230" idx="1"/>
          </p:cNvCxnSpPr>
          <p:nvPr/>
        </p:nvCxnSpPr>
        <p:spPr>
          <a:xfrm rot="5400000">
            <a:off x="1598939" y="3858858"/>
            <a:ext cx="2726503" cy="1502266"/>
          </a:xfrm>
          <a:prstGeom prst="bentConnector4">
            <a:avLst>
              <a:gd name="adj1" fmla="val 56098"/>
              <a:gd name="adj2" fmla="val 115217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60EE083B-F0F2-219E-FD1C-938D14EBE610}"/>
              </a:ext>
            </a:extLst>
          </p:cNvPr>
          <p:cNvCxnSpPr>
            <a:cxnSpLocks/>
            <a:stCxn id="8" idx="0"/>
            <a:endCxn id="235" idx="1"/>
          </p:cNvCxnSpPr>
          <p:nvPr/>
        </p:nvCxnSpPr>
        <p:spPr>
          <a:xfrm rot="16200000" flipH="1">
            <a:off x="-554281" y="3913792"/>
            <a:ext cx="4799551" cy="701287"/>
          </a:xfrm>
          <a:prstGeom prst="bentConnector4">
            <a:avLst>
              <a:gd name="adj1" fmla="val -2536"/>
              <a:gd name="adj2" fmla="val -23216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CAA2824-AD66-7A27-E452-E3299C00B2E5}"/>
              </a:ext>
            </a:extLst>
          </p:cNvPr>
          <p:cNvSpPr/>
          <p:nvPr/>
        </p:nvSpPr>
        <p:spPr>
          <a:xfrm>
            <a:off x="6518976" y="5521900"/>
            <a:ext cx="1342489" cy="6743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9625248-F791-B6AA-F224-3FC10DF36286}"/>
              </a:ext>
            </a:extLst>
          </p:cNvPr>
          <p:cNvSpPr txBox="1"/>
          <p:nvPr/>
        </p:nvSpPr>
        <p:spPr>
          <a:xfrm>
            <a:off x="6502981" y="558022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Risk module</a:t>
            </a:r>
          </a:p>
        </p:txBody>
      </p: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3CD32CFC-B131-B4C0-37F1-F50938DF9027}"/>
              </a:ext>
            </a:extLst>
          </p:cNvPr>
          <p:cNvCxnSpPr>
            <a:cxnSpLocks/>
            <a:stCxn id="105" idx="2"/>
            <a:endCxn id="203" idx="0"/>
          </p:cNvCxnSpPr>
          <p:nvPr/>
        </p:nvCxnSpPr>
        <p:spPr>
          <a:xfrm rot="5400000">
            <a:off x="6338678" y="1605697"/>
            <a:ext cx="2521219" cy="996120"/>
          </a:xfrm>
          <a:prstGeom prst="bentConnector3">
            <a:avLst>
              <a:gd name="adj1" fmla="val 11848"/>
            </a:avLst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A2BD6CC8-010E-C75F-9045-58E249025B12}"/>
              </a:ext>
            </a:extLst>
          </p:cNvPr>
          <p:cNvCxnSpPr>
            <a:cxnSpLocks/>
            <a:stCxn id="124" idx="1"/>
            <a:endCxn id="203" idx="0"/>
          </p:cNvCxnSpPr>
          <p:nvPr/>
        </p:nvCxnSpPr>
        <p:spPr>
          <a:xfrm rot="10800000" flipV="1">
            <a:off x="7101228" y="2096827"/>
            <a:ext cx="133597" cy="1267539"/>
          </a:xfrm>
          <a:prstGeom prst="bentConnector2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F16A25D0-3C85-6841-BBF3-CF40983677B6}"/>
              </a:ext>
            </a:extLst>
          </p:cNvPr>
          <p:cNvCxnSpPr>
            <a:cxnSpLocks/>
            <a:stCxn id="204" idx="3"/>
          </p:cNvCxnSpPr>
          <p:nvPr/>
        </p:nvCxnSpPr>
        <p:spPr>
          <a:xfrm flipV="1">
            <a:off x="3293181" y="3713482"/>
            <a:ext cx="2726105" cy="364626"/>
          </a:xfrm>
          <a:prstGeom prst="bentConnector3">
            <a:avLst>
              <a:gd name="adj1" fmla="val 50000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3" name="Elbow Connector 322">
            <a:extLst>
              <a:ext uri="{FF2B5EF4-FFF2-40B4-BE49-F238E27FC236}">
                <a16:creationId xmlns:a16="http://schemas.microsoft.com/office/drawing/2014/main" id="{290FC449-2309-C9B3-D4D9-AD89940C3FDF}"/>
              </a:ext>
            </a:extLst>
          </p:cNvPr>
          <p:cNvCxnSpPr>
            <a:cxnSpLocks/>
            <a:stCxn id="124" idx="3"/>
            <a:endCxn id="289" idx="0"/>
          </p:cNvCxnSpPr>
          <p:nvPr/>
        </p:nvCxnSpPr>
        <p:spPr>
          <a:xfrm flipH="1">
            <a:off x="7190221" y="2096828"/>
            <a:ext cx="2255307" cy="3425072"/>
          </a:xfrm>
          <a:prstGeom prst="bentConnector4">
            <a:avLst>
              <a:gd name="adj1" fmla="val -7503"/>
              <a:gd name="adj2" fmla="val 66294"/>
            </a:avLst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Elbow Connector 329">
            <a:extLst>
              <a:ext uri="{FF2B5EF4-FFF2-40B4-BE49-F238E27FC236}">
                <a16:creationId xmlns:a16="http://schemas.microsoft.com/office/drawing/2014/main" id="{D145EBC3-6A0E-CB95-C9FF-C8370282382E}"/>
              </a:ext>
            </a:extLst>
          </p:cNvPr>
          <p:cNvCxnSpPr>
            <a:cxnSpLocks/>
            <a:stCxn id="202" idx="2"/>
            <a:endCxn id="289" idx="0"/>
          </p:cNvCxnSpPr>
          <p:nvPr/>
        </p:nvCxnSpPr>
        <p:spPr>
          <a:xfrm rot="16200000" flipH="1">
            <a:off x="6432051" y="4763730"/>
            <a:ext cx="1471370" cy="44970"/>
          </a:xfrm>
          <a:prstGeom prst="bentConnector3">
            <a:avLst>
              <a:gd name="adj1" fmla="val 50000"/>
            </a:avLst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4" name="Elbow Connector 333">
            <a:extLst>
              <a:ext uri="{FF2B5EF4-FFF2-40B4-BE49-F238E27FC236}">
                <a16:creationId xmlns:a16="http://schemas.microsoft.com/office/drawing/2014/main" id="{760BFCB2-3D62-F50C-E73E-78B7EE7581DB}"/>
              </a:ext>
            </a:extLst>
          </p:cNvPr>
          <p:cNvCxnSpPr>
            <a:cxnSpLocks/>
            <a:stCxn id="204" idx="3"/>
            <a:endCxn id="289" idx="1"/>
          </p:cNvCxnSpPr>
          <p:nvPr/>
        </p:nvCxnSpPr>
        <p:spPr>
          <a:xfrm>
            <a:off x="3293181" y="4078108"/>
            <a:ext cx="3225795" cy="1780982"/>
          </a:xfrm>
          <a:prstGeom prst="bentConnector3">
            <a:avLst>
              <a:gd name="adj1" fmla="val 73140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24005D6A-4DC3-B548-8E21-828250BBEDDB}"/>
              </a:ext>
            </a:extLst>
          </p:cNvPr>
          <p:cNvCxnSpPr>
            <a:cxnSpLocks/>
            <a:stCxn id="289" idx="3"/>
            <a:endCxn id="167" idx="1"/>
          </p:cNvCxnSpPr>
          <p:nvPr/>
        </p:nvCxnSpPr>
        <p:spPr>
          <a:xfrm flipV="1">
            <a:off x="7861465" y="5542150"/>
            <a:ext cx="1975283" cy="316940"/>
          </a:xfrm>
          <a:prstGeom prst="bentConnector3">
            <a:avLst>
              <a:gd name="adj1" fmla="val 50000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Elbow Connector 343">
            <a:extLst>
              <a:ext uri="{FF2B5EF4-FFF2-40B4-BE49-F238E27FC236}">
                <a16:creationId xmlns:a16="http://schemas.microsoft.com/office/drawing/2014/main" id="{2784287A-736E-68DE-209D-219212CEB8E3}"/>
              </a:ext>
            </a:extLst>
          </p:cNvPr>
          <p:cNvCxnSpPr>
            <a:cxnSpLocks/>
            <a:stCxn id="289" idx="3"/>
            <a:endCxn id="228" idx="3"/>
          </p:cNvCxnSpPr>
          <p:nvPr/>
        </p:nvCxnSpPr>
        <p:spPr>
          <a:xfrm flipH="1">
            <a:off x="6019288" y="5859090"/>
            <a:ext cx="1842177" cy="502003"/>
          </a:xfrm>
          <a:prstGeom prst="bentConnector3">
            <a:avLst>
              <a:gd name="adj1" fmla="val -12409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6" name="Elbow Connector 355">
            <a:extLst>
              <a:ext uri="{FF2B5EF4-FFF2-40B4-BE49-F238E27FC236}">
                <a16:creationId xmlns:a16="http://schemas.microsoft.com/office/drawing/2014/main" id="{A0F63EF9-019B-28D7-1FF7-EABE30B73796}"/>
              </a:ext>
            </a:extLst>
          </p:cNvPr>
          <p:cNvCxnSpPr>
            <a:cxnSpLocks/>
            <a:stCxn id="151" idx="3"/>
            <a:endCxn id="190" idx="3"/>
          </p:cNvCxnSpPr>
          <p:nvPr/>
        </p:nvCxnSpPr>
        <p:spPr>
          <a:xfrm>
            <a:off x="11412875" y="3314444"/>
            <a:ext cx="57357" cy="3013978"/>
          </a:xfrm>
          <a:prstGeom prst="bentConnector3">
            <a:avLst>
              <a:gd name="adj1" fmla="val 49855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1" name="Elbow Connector 360">
            <a:extLst>
              <a:ext uri="{FF2B5EF4-FFF2-40B4-BE49-F238E27FC236}">
                <a16:creationId xmlns:a16="http://schemas.microsoft.com/office/drawing/2014/main" id="{F9AC13C7-350C-1DC2-5BDE-3F9AD781F1FD}"/>
              </a:ext>
            </a:extLst>
          </p:cNvPr>
          <p:cNvCxnSpPr>
            <a:cxnSpLocks/>
            <a:stCxn id="232" idx="2"/>
            <a:endCxn id="172" idx="1"/>
          </p:cNvCxnSpPr>
          <p:nvPr/>
        </p:nvCxnSpPr>
        <p:spPr>
          <a:xfrm rot="5400000" flipH="1" flipV="1">
            <a:off x="6041092" y="2137041"/>
            <a:ext cx="1287043" cy="7325090"/>
          </a:xfrm>
          <a:prstGeom prst="bentConnector4">
            <a:avLst>
              <a:gd name="adj1" fmla="val -4578"/>
              <a:gd name="adj2" fmla="val 76531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1" name="Rectangle 410">
            <a:extLst>
              <a:ext uri="{FF2B5EF4-FFF2-40B4-BE49-F238E27FC236}">
                <a16:creationId xmlns:a16="http://schemas.microsoft.com/office/drawing/2014/main" id="{73015C36-0E66-77F0-222A-AF2B22DB0131}"/>
              </a:ext>
            </a:extLst>
          </p:cNvPr>
          <p:cNvSpPr/>
          <p:nvPr/>
        </p:nvSpPr>
        <p:spPr>
          <a:xfrm>
            <a:off x="1416618" y="4260526"/>
            <a:ext cx="1798521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4B057196-5C1F-6BBE-C721-6AE09DC38A8F}"/>
              </a:ext>
            </a:extLst>
          </p:cNvPr>
          <p:cNvSpPr txBox="1"/>
          <p:nvPr/>
        </p:nvSpPr>
        <p:spPr>
          <a:xfrm>
            <a:off x="1420935" y="4242051"/>
            <a:ext cx="1721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parameter files (config)</a:t>
            </a:r>
          </a:p>
        </p:txBody>
      </p: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F1DCB39C-7841-7600-DE7A-8484CEBCFC65}"/>
              </a:ext>
            </a:extLst>
          </p:cNvPr>
          <p:cNvCxnSpPr>
            <a:cxnSpLocks/>
            <a:stCxn id="10" idx="0"/>
            <a:endCxn id="235" idx="1"/>
          </p:cNvCxnSpPr>
          <p:nvPr/>
        </p:nvCxnSpPr>
        <p:spPr>
          <a:xfrm rot="16200000" flipH="1">
            <a:off x="-107885" y="4360188"/>
            <a:ext cx="4293048" cy="314999"/>
          </a:xfrm>
          <a:prstGeom prst="bentConnector4">
            <a:avLst>
              <a:gd name="adj1" fmla="val -4204"/>
              <a:gd name="adj2" fmla="val -61479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3" name="Elbow Connector 412">
            <a:extLst>
              <a:ext uri="{FF2B5EF4-FFF2-40B4-BE49-F238E27FC236}">
                <a16:creationId xmlns:a16="http://schemas.microsoft.com/office/drawing/2014/main" id="{A0C3B407-F4DE-374D-3AD3-97DFF9517D13}"/>
              </a:ext>
            </a:extLst>
          </p:cNvPr>
          <p:cNvCxnSpPr>
            <a:cxnSpLocks/>
            <a:stCxn id="411" idx="3"/>
            <a:endCxn id="207" idx="1"/>
          </p:cNvCxnSpPr>
          <p:nvPr/>
        </p:nvCxnSpPr>
        <p:spPr>
          <a:xfrm flipH="1" flipV="1">
            <a:off x="1411570" y="3931627"/>
            <a:ext cx="1803569" cy="467399"/>
          </a:xfrm>
          <a:prstGeom prst="bentConnector5">
            <a:avLst>
              <a:gd name="adj1" fmla="val -6929"/>
              <a:gd name="adj2" fmla="val 50000"/>
              <a:gd name="adj3" fmla="val 107943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8" name="Elbow Connector 417">
            <a:extLst>
              <a:ext uri="{FF2B5EF4-FFF2-40B4-BE49-F238E27FC236}">
                <a16:creationId xmlns:a16="http://schemas.microsoft.com/office/drawing/2014/main" id="{93D336B5-376D-08F8-7200-9DBE305EAF6C}"/>
              </a:ext>
            </a:extLst>
          </p:cNvPr>
          <p:cNvCxnSpPr>
            <a:cxnSpLocks/>
            <a:stCxn id="411" idx="3"/>
            <a:endCxn id="10" idx="1"/>
          </p:cNvCxnSpPr>
          <p:nvPr/>
        </p:nvCxnSpPr>
        <p:spPr>
          <a:xfrm flipH="1" flipV="1">
            <a:off x="959221" y="2509663"/>
            <a:ext cx="2255918" cy="1889363"/>
          </a:xfrm>
          <a:prstGeom prst="bentConnector5">
            <a:avLst>
              <a:gd name="adj1" fmla="val -10403"/>
              <a:gd name="adj2" fmla="val 54517"/>
              <a:gd name="adj3" fmla="val 115537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5" name="Elbow Connector 444">
            <a:extLst>
              <a:ext uri="{FF2B5EF4-FFF2-40B4-BE49-F238E27FC236}">
                <a16:creationId xmlns:a16="http://schemas.microsoft.com/office/drawing/2014/main" id="{D401A50A-EE39-5ABB-0CC8-D3A02E1998A9}"/>
              </a:ext>
            </a:extLst>
          </p:cNvPr>
          <p:cNvCxnSpPr>
            <a:cxnSpLocks/>
            <a:stCxn id="22" idx="0"/>
            <a:endCxn id="25" idx="1"/>
          </p:cNvCxnSpPr>
          <p:nvPr/>
        </p:nvCxnSpPr>
        <p:spPr>
          <a:xfrm rot="16200000" flipV="1">
            <a:off x="488485" y="1426845"/>
            <a:ext cx="2201669" cy="454763"/>
          </a:xfrm>
          <a:prstGeom prst="bentConnector4">
            <a:avLst>
              <a:gd name="adj1" fmla="val 2277"/>
              <a:gd name="adj2" fmla="val 360806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Graphic 22" descr="Repeat with solid fill">
            <a:extLst>
              <a:ext uri="{FF2B5EF4-FFF2-40B4-BE49-F238E27FC236}">
                <a16:creationId xmlns:a16="http://schemas.microsoft.com/office/drawing/2014/main" id="{09551D4D-6A79-39C2-445F-B6C40EAEA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257" y="2561410"/>
            <a:ext cx="366563" cy="3665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E75110-E5A2-86E9-F389-F50AFA3FB93B}"/>
              </a:ext>
            </a:extLst>
          </p:cNvPr>
          <p:cNvSpPr/>
          <p:nvPr/>
        </p:nvSpPr>
        <p:spPr>
          <a:xfrm>
            <a:off x="2190654" y="6869131"/>
            <a:ext cx="1798521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813CD-6922-FBC0-2980-317D96F51909}"/>
              </a:ext>
            </a:extLst>
          </p:cNvPr>
          <p:cNvSpPr txBox="1"/>
          <p:nvPr/>
        </p:nvSpPr>
        <p:spPr>
          <a:xfrm>
            <a:off x="2180997" y="6869131"/>
            <a:ext cx="1366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slcs-detected.csv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ECFF50B-4D54-ABDD-DFE6-3163E65F88E1}"/>
              </a:ext>
            </a:extLst>
          </p:cNvPr>
          <p:cNvCxnSpPr>
            <a:cxnSpLocks/>
            <a:stCxn id="24" idx="3"/>
            <a:endCxn id="3" idx="1"/>
          </p:cNvCxnSpPr>
          <p:nvPr/>
        </p:nvCxnSpPr>
        <p:spPr>
          <a:xfrm flipH="1">
            <a:off x="2180997" y="553392"/>
            <a:ext cx="1024778" cy="6454239"/>
          </a:xfrm>
          <a:prstGeom prst="bentConnector5">
            <a:avLst>
              <a:gd name="adj1" fmla="val -3611"/>
              <a:gd name="adj2" fmla="val 42309"/>
              <a:gd name="adj3" fmla="val 19539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BD7949-D110-2098-EE63-CEEDEC5B89DD}"/>
              </a:ext>
            </a:extLst>
          </p:cNvPr>
          <p:cNvSpPr/>
          <p:nvPr/>
        </p:nvSpPr>
        <p:spPr>
          <a:xfrm>
            <a:off x="7744733" y="2610835"/>
            <a:ext cx="1188687" cy="276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7102E-0F3B-E146-A830-34538C6360CB}"/>
              </a:ext>
            </a:extLst>
          </p:cNvPr>
          <p:cNvSpPr txBox="1"/>
          <p:nvPr/>
        </p:nvSpPr>
        <p:spPr>
          <a:xfrm>
            <a:off x="7725783" y="2638854"/>
            <a:ext cx="124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/>
              <a:t>STM_generation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6F45C05-4F32-70D3-F3B2-DA8B83D5F4CC}"/>
              </a:ext>
            </a:extLst>
          </p:cNvPr>
          <p:cNvCxnSpPr>
            <a:cxnSpLocks/>
            <a:stCxn id="71" idx="3"/>
            <a:endCxn id="14" idx="1"/>
          </p:cNvCxnSpPr>
          <p:nvPr/>
        </p:nvCxnSpPr>
        <p:spPr>
          <a:xfrm>
            <a:off x="6424471" y="2394204"/>
            <a:ext cx="1301312" cy="383150"/>
          </a:xfrm>
          <a:prstGeom prst="bentConnector3">
            <a:avLst>
              <a:gd name="adj1" fmla="val 2992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2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145</Words>
  <Application>Microsoft Macintosh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CAROLINE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van Diepen</dc:creator>
  <cp:lastModifiedBy>Simon van Diepen</cp:lastModifiedBy>
  <cp:revision>5</cp:revision>
  <dcterms:created xsi:type="dcterms:W3CDTF">2025-05-19T07:12:51Z</dcterms:created>
  <dcterms:modified xsi:type="dcterms:W3CDTF">2025-07-03T08:06:42Z</dcterms:modified>
</cp:coreProperties>
</file>