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804353761"/>
          <p:cNvPicPr/>
          <p:nvPr/>
        </p:nvPicPr>
        <p:blipFill>
          <a:blip r:embed="rId2"/>
          <a:srcRect t="1743" b="-140"/>
          <a:stretch/>
        </p:blipFill>
        <p:spPr bwMode="auto">
          <a:xfrm>
            <a:off x="96837" y="253428"/>
            <a:ext cx="11606816" cy="494421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05634" y="0"/>
            <a:ext cx="1989221" cy="172212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5765" y="376219"/>
            <a:ext cx="4393620" cy="14686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89" y="0"/>
            <a:ext cx="4839945" cy="1094602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06317" y="2535516"/>
            <a:ext cx="9448800" cy="73707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E77AD15-FFDA-1238-7593-8B044B23A849}"/>
              </a:ext>
            </a:extLst>
          </p:cNvPr>
          <p:cNvSpPr/>
          <p:nvPr/>
        </p:nvSpPr>
        <p:spPr>
          <a:xfrm>
            <a:off x="65688" y="1348029"/>
            <a:ext cx="6829167" cy="118748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69A346-0E18-7767-9702-A62F6776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756" y="5431886"/>
            <a:ext cx="12192000" cy="40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Behr, Alexander</dc:creator>
  <cp:lastModifiedBy>Alexander Behr</cp:lastModifiedBy>
  <cp:revision>11</cp:revision>
  <dcterms:created xsi:type="dcterms:W3CDTF">2023-12-14T15:39:33Z</dcterms:created>
  <dcterms:modified xsi:type="dcterms:W3CDTF">2024-01-17T15:11:25Z</dcterms:modified>
</cp:coreProperties>
</file>