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8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1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9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8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8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8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8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0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7CE26-7B26-4829-8ED6-15EC512A912A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4453-351E-48B2-B697-BECC1AAADE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9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bolibrary.org/obo/RO_0002233" TargetMode="External"/><Relationship Id="rId2" Type="http://schemas.openxmlformats.org/officeDocument/2006/relationships/hyperlink" Target="http://www.nfdi.org/nfdi4cat/ontochem#PhysChemProcessingModu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url.obolibrary.org/obo/RO_00022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804353761"/>
          <p:cNvPicPr/>
          <p:nvPr/>
        </p:nvPicPr>
        <p:blipFill>
          <a:blip r:embed="rId2"/>
          <a:srcRect t="1743" b="-140"/>
          <a:stretch/>
        </p:blipFill>
        <p:spPr bwMode="auto">
          <a:xfrm>
            <a:off x="96837" y="253428"/>
            <a:ext cx="11606816" cy="4944214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905634" y="0"/>
            <a:ext cx="1989221" cy="1722120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85765" y="376219"/>
            <a:ext cx="4393620" cy="14686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689" y="0"/>
            <a:ext cx="4839945" cy="1094602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06317" y="2535516"/>
            <a:ext cx="9448800" cy="737073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8E77AD15-FFDA-1238-7593-8B044B23A849}"/>
              </a:ext>
            </a:extLst>
          </p:cNvPr>
          <p:cNvSpPr/>
          <p:nvPr/>
        </p:nvSpPr>
        <p:spPr>
          <a:xfrm>
            <a:off x="65688" y="1348029"/>
            <a:ext cx="6829167" cy="1187487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69A346-0E18-7767-9702-A62F67768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5756" y="5431886"/>
            <a:ext cx="12192000" cy="409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7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001EC-7853-8ECC-43D7-C9CF451F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F26273-A781-6526-39B3-D8A689233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Prozessschritte</a:t>
            </a:r>
            <a:r>
              <a:rPr lang="en-GB" dirty="0"/>
              <a:t>:</a:t>
            </a:r>
            <a:endParaRPr lang="en-GB" dirty="0">
              <a:hlinkClick r:id="rId2"/>
            </a:endParaRPr>
          </a:p>
          <a:p>
            <a:pPr marL="0" indent="0">
              <a:buNone/>
            </a:pPr>
            <a:r>
              <a:rPr lang="en-GB" dirty="0">
                <a:hlinkClick r:id="rId2"/>
              </a:rPr>
              <a:t>http://www.nfdi.org/nfdi4cat/ontochem#PhysChemProcessingModule</a:t>
            </a:r>
            <a:r>
              <a:rPr lang="en-GB" dirty="0"/>
              <a:t> </a:t>
            </a:r>
          </a:p>
          <a:p>
            <a:r>
              <a:rPr lang="en-GB" dirty="0" err="1"/>
              <a:t>has_input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http://purl.obolibrary.org/obo/RO_0002233</a:t>
            </a:r>
            <a:r>
              <a:rPr lang="en-GB" dirty="0"/>
              <a:t> </a:t>
            </a:r>
          </a:p>
          <a:p>
            <a:r>
              <a:rPr lang="en-GB" dirty="0" err="1"/>
              <a:t>has_output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http://purl.obolibrary.org/obo/RO_0002234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>TU Dortmund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Behr, Alexander</dc:creator>
  <cp:lastModifiedBy>Alexander Behr</cp:lastModifiedBy>
  <cp:revision>10</cp:revision>
  <dcterms:created xsi:type="dcterms:W3CDTF">2023-12-14T15:39:33Z</dcterms:created>
  <dcterms:modified xsi:type="dcterms:W3CDTF">2024-01-17T09:08:06Z</dcterms:modified>
</cp:coreProperties>
</file>