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9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8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1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9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8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5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8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8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8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0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7CE26-7B26-4829-8ED6-15EC512A912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9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804353761"/>
          <p:cNvPicPr/>
          <p:nvPr/>
        </p:nvPicPr>
        <p:blipFill>
          <a:blip r:embed="rId2"/>
          <a:srcRect t="1743" b="-140"/>
          <a:stretch/>
        </p:blipFill>
        <p:spPr bwMode="auto">
          <a:xfrm>
            <a:off x="96837" y="253428"/>
            <a:ext cx="11606816" cy="4944214"/>
          </a:xfrm>
          <a:prstGeom prst="rect">
            <a:avLst/>
          </a:prstGeom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905634" y="0"/>
            <a:ext cx="1989221" cy="1722120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10032" y="380037"/>
            <a:ext cx="4393620" cy="146869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689" y="0"/>
            <a:ext cx="4839945" cy="1094602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35023" y="2535516"/>
            <a:ext cx="6420093" cy="737073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8E77AD15-FFDA-1238-7593-8B044B23A849}"/>
              </a:ext>
            </a:extLst>
          </p:cNvPr>
          <p:cNvSpPr/>
          <p:nvPr/>
        </p:nvSpPr>
        <p:spPr>
          <a:xfrm>
            <a:off x="65688" y="1348030"/>
            <a:ext cx="4424769" cy="1187486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ED8B2F7-8580-0803-38EB-A57B4EC6D7F6}"/>
              </a:ext>
            </a:extLst>
          </p:cNvPr>
          <p:cNvSpPr txBox="1"/>
          <p:nvPr/>
        </p:nvSpPr>
        <p:spPr>
          <a:xfrm>
            <a:off x="6000643" y="186895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Has characteristic </a:t>
            </a:r>
          </a:p>
          <a:p>
            <a:r>
              <a:rPr lang="en-GB" dirty="0"/>
              <a:t>http://purl.obolibrary.org/obo/RO_0000053</a:t>
            </a:r>
          </a:p>
        </p:txBody>
      </p:sp>
    </p:spTree>
    <p:extLst>
      <p:ext uri="{BB962C8B-B14F-4D97-AF65-F5344CB8AC3E}">
        <p14:creationId xmlns:p14="http://schemas.microsoft.com/office/powerpoint/2010/main" val="325307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TU Dortmund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Behr, Alexander</dc:creator>
  <cp:lastModifiedBy>Alexander Behr</cp:lastModifiedBy>
  <cp:revision>6</cp:revision>
  <dcterms:created xsi:type="dcterms:W3CDTF">2023-12-14T15:39:33Z</dcterms:created>
  <dcterms:modified xsi:type="dcterms:W3CDTF">2024-01-11T16:42:12Z</dcterms:modified>
</cp:coreProperties>
</file>