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>
      <p:cViewPr>
        <p:scale>
          <a:sx n="50" d="100"/>
          <a:sy n="50" d="100"/>
        </p:scale>
        <p:origin x="-3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CE26-7B26-4829-8ED6-15EC512A9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804353761"/>
          <p:cNvPicPr/>
          <p:nvPr/>
        </p:nvPicPr>
        <p:blipFill>
          <a:blip r:embed="rId2"/>
          <a:srcRect t="1743" b="-140"/>
          <a:stretch/>
        </p:blipFill>
        <p:spPr bwMode="auto">
          <a:xfrm>
            <a:off x="96837" y="253428"/>
            <a:ext cx="11606816" cy="4944214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05634" y="253428"/>
            <a:ext cx="1989221" cy="14686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Behr, Alexander</dc:creator>
  <cp:lastModifiedBy>Behr, Alexander</cp:lastModifiedBy>
  <cp:revision>1</cp:revision>
  <dcterms:created xsi:type="dcterms:W3CDTF">2023-12-14T15:39:33Z</dcterms:created>
  <dcterms:modified xsi:type="dcterms:W3CDTF">2023-12-14T15:42:50Z</dcterms:modified>
</cp:coreProperties>
</file>