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8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CE26-7B26-4829-8ED6-15EC512A912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4453-351E-48B2-B697-BECC1AAA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804353761"/>
          <p:cNvPicPr/>
          <p:nvPr/>
        </p:nvPicPr>
        <p:blipFill>
          <a:blip r:embed="rId2"/>
          <a:srcRect t="1743" b="-140"/>
          <a:stretch/>
        </p:blipFill>
        <p:spPr bwMode="auto">
          <a:xfrm>
            <a:off x="96837" y="253428"/>
            <a:ext cx="11606816" cy="4944214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05634" y="0"/>
            <a:ext cx="1989221" cy="172212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0032" y="380037"/>
            <a:ext cx="4393620" cy="14686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689" y="0"/>
            <a:ext cx="4839945" cy="1094602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35023" y="2535516"/>
            <a:ext cx="6420093" cy="737073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Behr, Alexander</dc:creator>
  <cp:lastModifiedBy>Behr, Alexander</cp:lastModifiedBy>
  <cp:revision>4</cp:revision>
  <dcterms:created xsi:type="dcterms:W3CDTF">2023-12-14T15:39:33Z</dcterms:created>
  <dcterms:modified xsi:type="dcterms:W3CDTF">2023-12-22T14:43:49Z</dcterms:modified>
</cp:coreProperties>
</file>