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0032" y="380037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35023" y="2535516"/>
            <a:ext cx="6420093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77AD15-FFDA-1238-7593-8B044B23A849}"/>
              </a:ext>
            </a:extLst>
          </p:cNvPr>
          <p:cNvSpPr/>
          <p:nvPr/>
        </p:nvSpPr>
        <p:spPr>
          <a:xfrm>
            <a:off x="65689" y="1348030"/>
            <a:ext cx="4621722" cy="103118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Alexander Behr</cp:lastModifiedBy>
  <cp:revision>5</cp:revision>
  <dcterms:created xsi:type="dcterms:W3CDTF">2023-12-14T15:39:33Z</dcterms:created>
  <dcterms:modified xsi:type="dcterms:W3CDTF">2024-01-11T15:45:08Z</dcterms:modified>
</cp:coreProperties>
</file>