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4037-EC07-2705-7BF3-1DC7E1F4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2D6E-1058-588F-AC15-B52EC72B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C80-5197-4180-BBF4-B2872313519B}" type="datetimeFigureOut">
              <a:rPr lang="en-IE" smtClean="0"/>
              <a:t>09/11/2023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C4648-9412-AD06-D9A8-C7CBDD4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4775B-A6D8-922C-5155-B4E1192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CACB-3B0F-4E07-AB6B-FE3098273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0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0D307-7248-7E97-6C04-1F2FA126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9E07-69FD-F5F3-A658-4C96C712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474D-C9FE-689F-D63F-52BE9EABC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9C80-5197-4180-BBF4-B2872313519B}" type="datetimeFigureOut">
              <a:rPr lang="en-IE" smtClean="0"/>
              <a:t>09/11/2023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6D4D-DFDF-148F-EDE0-F41D54D7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5907-0F23-4969-036C-7C410636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CACB-3B0F-4E07-AB6B-FE30982734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7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29EFFB-6248-70C3-1909-CDEB46F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Tallaght University Hospital 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D6D2D-7243-889C-1D8A-D71CA971A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D9410C-7242-CCA6-71AF-605CE800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 Architecture Diagram 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C5326-70F6-4AB4-2B52-3C2763077B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77B87A-8E5E-D0FD-2DE6-FD404771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Use Case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3AFFC-FDEE-BC6D-0482-5B0BD2CC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985377-D521-6432-9F14-7C31788C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Wireframe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C37B8-7EF9-BC2B-FB3D-500D758E2D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2ADFF7-427F-D2EE-DE68-E9892F10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Wireframe 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3CC0E-BACA-A463-C503-1574CA248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0341A4-4117-C95E-C1DD-428058B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/>
              <a:t>Wireframe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89BE7-4FAF-4FBC-EC01-798B99AED5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2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Tallaght University Hospital </vt:lpstr>
      <vt:lpstr> Architecture Diagram </vt:lpstr>
      <vt:lpstr>Use Case Diagram </vt:lpstr>
      <vt:lpstr>Wireframe </vt:lpstr>
      <vt:lpstr>Wireframe 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Tallaght University Hospital </dc:title>
  <dc:creator>X00176345 Mahnoor Atif</dc:creator>
  <cp:lastModifiedBy>X00176345 Mahnoor Atif</cp:lastModifiedBy>
  <cp:revision>1</cp:revision>
  <dcterms:created xsi:type="dcterms:W3CDTF">2023-11-09T18:43:15Z</dcterms:created>
  <dcterms:modified xsi:type="dcterms:W3CDTF">2023-11-09T18:43:15Z</dcterms:modified>
</cp:coreProperties>
</file>