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1434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6EB70-12B4-4F65-B620-62A21A3376F2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81D30-9E2A-4E5D-9E72-280630EE4D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91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ACBE-F563-4413-A7D4-1F34584EDFD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36A09-D4C9-4530-999D-11D58E6C79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776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1A21-2EF8-4489-AE9A-15BE39D802D7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FA9F6-3ED5-490C-A889-CCD511060B3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2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AC57A-B7B9-47DC-BFEF-BD3EC8633D6A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7EACE-5ACA-45A9-BD19-DC6E0ECF04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71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0688B-FDE1-4E37-9ACB-41704B4777C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F2081-FC8B-461E-88B9-2A9B58F8A9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527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3EAC7-EC69-4574-887D-E0E8CE00306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E05C3-0992-4D87-9A63-B1907232810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7877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C3CE1-FD74-4368-928A-DA12CC4E49B3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F04B-C432-4D9B-92F5-80F6826756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65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18B0-E337-4A41-B8A7-16A289DF5348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4B0D0-9089-4210-B950-FC195486302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099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92659-A077-4EF6-BA44-7B2F0207D480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8BFCD-BA1A-42E1-8C10-52E75B13B5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6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9CF28-2EFD-4F21-B34F-D938AF87BE93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55BA7-A1DD-49E3-ABFB-7A539F1BD1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72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D42D-ABF8-44D4-9121-AAF7514C51E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11694-7F70-4B62-A20E-220E2DF393F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493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409782F-E8BD-40E9-8CB1-B78554758FB0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E3CF9CD-A106-4D06-8D83-83AE99079AD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26" y="3993945"/>
            <a:ext cx="9753601" cy="84455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sz="6650" i="1" dirty="0" err="1" smtClean="0">
                <a:latin typeface="Century Schoolbook" pitchFamily="18" charset="0"/>
              </a:rPr>
              <a:t>Rekayasa</a:t>
            </a:r>
            <a:r>
              <a:rPr lang="en-GB" sz="6650" i="1" dirty="0" smtClean="0">
                <a:latin typeface="Century Schoolbook" pitchFamily="18" charset="0"/>
              </a:rPr>
              <a:t> </a:t>
            </a:r>
            <a:r>
              <a:rPr lang="en-GB" sz="6650" i="1" dirty="0" err="1" smtClean="0">
                <a:latin typeface="Century Schoolbook" pitchFamily="18" charset="0"/>
              </a:rPr>
              <a:t>pPerangkat</a:t>
            </a:r>
            <a:r>
              <a:rPr lang="en-GB" sz="6650" i="1" dirty="0" smtClean="0">
                <a:latin typeface="Century Schoolbook" pitchFamily="18" charset="0"/>
              </a:rPr>
              <a:t> </a:t>
            </a:r>
            <a:r>
              <a:rPr lang="en-GB" sz="6650" i="1" dirty="0" err="1" smtClean="0">
                <a:latin typeface="Century Schoolbook" pitchFamily="18" charset="0"/>
              </a:rPr>
              <a:t>Lunak</a:t>
            </a:r>
            <a:r>
              <a:rPr lang="en-GB" sz="6650" i="1" dirty="0" smtClean="0">
                <a:latin typeface="Century Schoolbook" pitchFamily="18" charset="0"/>
              </a:rPr>
              <a:t> II </a:t>
            </a:r>
            <a:endParaRPr lang="en-GB" sz="6650" i="1" dirty="0">
              <a:latin typeface="Century Schoolbook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91548" y="5434146"/>
            <a:ext cx="9753601" cy="140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GB" sz="3200" i="1" dirty="0" err="1" smtClean="0">
                <a:latin typeface="Century Schoolbook" pitchFamily="18" charset="0"/>
              </a:rPr>
              <a:t>Weri</a:t>
            </a:r>
            <a:r>
              <a:rPr lang="en-GB" sz="3200" i="1" dirty="0" smtClean="0">
                <a:latin typeface="Century Schoolbook" pitchFamily="18" charset="0"/>
              </a:rPr>
              <a:t> </a:t>
            </a:r>
            <a:r>
              <a:rPr lang="en-GB" sz="3200" i="1" dirty="0" err="1" smtClean="0">
                <a:latin typeface="Century Schoolbook" pitchFamily="18" charset="0"/>
              </a:rPr>
              <a:t>Mertiwi</a:t>
            </a:r>
            <a:r>
              <a:rPr lang="en-GB" sz="3200" i="1" dirty="0" smtClean="0">
                <a:latin typeface="Century Schoolbook" pitchFamily="18" charset="0"/>
              </a:rPr>
              <a:t> </a:t>
            </a:r>
            <a:r>
              <a:rPr lang="en-GB" sz="3200" i="1" dirty="0" err="1" smtClean="0">
                <a:latin typeface="Century Schoolbook" pitchFamily="18" charset="0"/>
              </a:rPr>
              <a:t>Affifah</a:t>
            </a:r>
            <a:r>
              <a:rPr lang="en-GB" sz="3200" i="1" dirty="0" smtClean="0">
                <a:latin typeface="Century Schoolbook" pitchFamily="18" charset="0"/>
              </a:rPr>
              <a:t> (3311811058)</a:t>
            </a:r>
            <a:br>
              <a:rPr lang="en-GB" sz="3200" i="1" dirty="0" smtClean="0">
                <a:latin typeface="Century Schoolbook" pitchFamily="18" charset="0"/>
              </a:rPr>
            </a:br>
            <a:r>
              <a:rPr lang="en-GB" sz="3200" i="1" dirty="0" err="1" smtClean="0">
                <a:latin typeface="Century Schoolbook" pitchFamily="18" charset="0"/>
              </a:rPr>
              <a:t>Raden</a:t>
            </a:r>
            <a:r>
              <a:rPr lang="en-GB" sz="3200" i="1" dirty="0" smtClean="0">
                <a:latin typeface="Century Schoolbook" pitchFamily="18" charset="0"/>
              </a:rPr>
              <a:t> </a:t>
            </a:r>
            <a:r>
              <a:rPr lang="en-GB" sz="3200" i="1" dirty="0" err="1" smtClean="0">
                <a:latin typeface="Century Schoolbook" pitchFamily="18" charset="0"/>
              </a:rPr>
              <a:t>Muhamad</a:t>
            </a:r>
            <a:r>
              <a:rPr lang="en-GB" sz="3200" i="1" dirty="0" smtClean="0">
                <a:latin typeface="Century Schoolbook" pitchFamily="18" charset="0"/>
              </a:rPr>
              <a:t> Amir (3311811062) </a:t>
            </a:r>
            <a:br>
              <a:rPr lang="en-GB" sz="3200" i="1" dirty="0" smtClean="0">
                <a:latin typeface="Century Schoolbook" pitchFamily="18" charset="0"/>
              </a:rPr>
            </a:br>
            <a:r>
              <a:rPr lang="en-GB" sz="3200" i="1" dirty="0" smtClean="0">
                <a:latin typeface="Century Schoolbook" pitchFamily="18" charset="0"/>
              </a:rPr>
              <a:t>Toto </a:t>
            </a:r>
            <a:r>
              <a:rPr lang="en-GB" sz="3200" i="1" dirty="0" err="1" smtClean="0">
                <a:latin typeface="Century Schoolbook" pitchFamily="18" charset="0"/>
              </a:rPr>
              <a:t>Sugiarto</a:t>
            </a:r>
            <a:r>
              <a:rPr lang="en-GB" sz="3200" i="1" dirty="0" smtClean="0">
                <a:latin typeface="Century Schoolbook" pitchFamily="18" charset="0"/>
              </a:rPr>
              <a:t> (3311811067)</a:t>
            </a:r>
            <a:endParaRPr lang="en-GB" sz="3200" i="1" dirty="0">
              <a:latin typeface="Century Schoolbook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053" y="8356361"/>
            <a:ext cx="57820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latin typeface="Bodoni MT Condensed" pitchFamily="18" charset="0"/>
              </a:rPr>
              <a:t>Sistem</a:t>
            </a:r>
            <a:r>
              <a:rPr lang="en-US" sz="4400" dirty="0" smtClean="0">
                <a:latin typeface="Bodoni MT Condensed" pitchFamily="18" charset="0"/>
              </a:rPr>
              <a:t> Order </a:t>
            </a:r>
            <a:r>
              <a:rPr lang="en-US" sz="4400" dirty="0" err="1" smtClean="0">
                <a:latin typeface="Bodoni MT Condensed" pitchFamily="18" charset="0"/>
              </a:rPr>
              <a:t>Barang</a:t>
            </a:r>
            <a:endParaRPr lang="en-US" sz="4400" dirty="0">
              <a:latin typeface="Bodoni MT Condense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7264" y="59721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Berlin Sans FB Demi" pitchFamily="34" charset="0"/>
              </a:rPr>
              <a:t>Sequence diagram</a:t>
            </a:r>
            <a:endParaRPr lang="en-US" sz="32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40" y="1789908"/>
            <a:ext cx="7073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a)Sequence </a:t>
            </a:r>
            <a:r>
              <a:rPr lang="en-US" sz="3200" dirty="0" err="1" smtClean="0">
                <a:solidFill>
                  <a:schemeClr val="bg1"/>
                </a:solidFill>
              </a:rPr>
              <a:t>melakukan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pencarian</a:t>
            </a:r>
            <a:r>
              <a:rPr lang="en-US" sz="3200" dirty="0" smtClean="0">
                <a:solidFill>
                  <a:schemeClr val="bg1"/>
                </a:solidFill>
              </a:rPr>
              <a:t> catalog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709" y="3000628"/>
            <a:ext cx="10586104" cy="522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7264" y="59721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Berlin Sans FB Demi" pitchFamily="34" charset="0"/>
              </a:rPr>
              <a:t>Sequence diagram</a:t>
            </a:r>
            <a:endParaRPr lang="en-US" sz="32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40" y="1789908"/>
            <a:ext cx="4405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b)Sequence order </a:t>
            </a:r>
            <a:r>
              <a:rPr lang="en-US" sz="3200" dirty="0" err="1" smtClean="0">
                <a:solidFill>
                  <a:schemeClr val="bg1"/>
                </a:solidFill>
              </a:rPr>
              <a:t>barang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532" y="3220279"/>
            <a:ext cx="11275379" cy="483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7264" y="597212"/>
            <a:ext cx="3547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Berlin Sans FB Demi" pitchFamily="34" charset="0"/>
              </a:rPr>
              <a:t>Sequence diagram</a:t>
            </a:r>
            <a:endParaRPr lang="en-US" sz="32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640" y="1789908"/>
            <a:ext cx="6183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c)Sequence </a:t>
            </a:r>
            <a:r>
              <a:rPr lang="en-US" sz="3200" dirty="0" err="1" smtClean="0">
                <a:solidFill>
                  <a:schemeClr val="bg1"/>
                </a:solidFill>
              </a:rPr>
              <a:t>melakukan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pembayaran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639" y="2743200"/>
            <a:ext cx="11260127" cy="540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617" y="3533166"/>
            <a:ext cx="309411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sz="3600" dirty="0" smtClean="0">
                <a:latin typeface="Berlin Sans FB Demi" pitchFamily="34" charset="0"/>
              </a:rPr>
              <a:t>Class </a:t>
            </a:r>
            <a:r>
              <a:rPr lang="en-US" sz="3600" dirty="0" smtClean="0">
                <a:latin typeface="Berlin Sans FB Demi" pitchFamily="34" charset="0"/>
              </a:rPr>
              <a:t>diagram</a:t>
            </a:r>
            <a:endParaRPr lang="en-US" sz="3600" dirty="0">
              <a:latin typeface="Berlin Sans FB Dem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2730" y="0"/>
            <a:ext cx="8552070" cy="918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54" y="3560487"/>
            <a:ext cx="11217275" cy="1885950"/>
          </a:xfrm>
        </p:spPr>
        <p:txBody>
          <a:bodyPr/>
          <a:lstStyle/>
          <a:p>
            <a:pPr algn="ctr"/>
            <a:r>
              <a:rPr lang="en-US" sz="6000" dirty="0" smtClean="0">
                <a:latin typeface="Berlin Sans FB Demi" pitchFamily="34" charset="0"/>
              </a:rPr>
              <a:t>THE END</a:t>
            </a:r>
            <a:endParaRPr lang="en-US" sz="60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000" dirty="0" err="1" smtClean="0">
                <a:solidFill>
                  <a:srgbClr val="000000"/>
                </a:solidFill>
                <a:latin typeface="Arial Rounded MT Bold" pitchFamily="34" charset="0"/>
              </a:rPr>
              <a:t>Sistem</a:t>
            </a:r>
            <a:r>
              <a:rPr lang="en-GB" sz="5000" dirty="0" smtClean="0">
                <a:solidFill>
                  <a:srgbClr val="000000"/>
                </a:solidFill>
                <a:latin typeface="Arial Rounded MT Bold" pitchFamily="34" charset="0"/>
              </a:rPr>
              <a:t> Order </a:t>
            </a:r>
            <a:r>
              <a:rPr lang="en-GB" sz="5000" dirty="0" err="1" smtClean="0">
                <a:solidFill>
                  <a:srgbClr val="000000"/>
                </a:solidFill>
                <a:latin typeface="Arial Rounded MT Bold" pitchFamily="34" charset="0"/>
              </a:rPr>
              <a:t>Barang</a:t>
            </a:r>
            <a:r>
              <a:rPr lang="en-GB" sz="5000" dirty="0" smtClean="0">
                <a:solidFill>
                  <a:srgbClr val="000000"/>
                </a:solidFill>
                <a:latin typeface="Arial Rounded MT Bold" pitchFamily="34" charset="0"/>
              </a:rPr>
              <a:t> </a:t>
            </a:r>
            <a:endParaRPr lang="en-GB" sz="5000" dirty="0" smtClean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73885" y="2935082"/>
            <a:ext cx="11217275" cy="475780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 err="1" smtClean="0"/>
              <a:t>Gambaran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</a:t>
            </a:r>
            <a:r>
              <a:rPr lang="en-US" sz="3200" dirty="0" err="1" smtClean="0"/>
              <a:t>Perangkat</a:t>
            </a:r>
            <a:r>
              <a:rPr lang="en-US" sz="3200" dirty="0" smtClean="0"/>
              <a:t> </a:t>
            </a:r>
            <a:r>
              <a:rPr lang="en-US" sz="3200" dirty="0" err="1" smtClean="0"/>
              <a:t>Lunak</a:t>
            </a:r>
            <a:endParaRPr lang="en-US" sz="3200" dirty="0" smtClean="0"/>
          </a:p>
          <a:p>
            <a:pPr marL="514350" indent="-51435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</a:t>
            </a:r>
            <a:r>
              <a:rPr lang="en-US" sz="3200" dirty="0" err="1" smtClean="0"/>
              <a:t>Sistem</a:t>
            </a:r>
            <a:r>
              <a:rPr lang="en-US" sz="3200" dirty="0" smtClean="0"/>
              <a:t> order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mepermudah</a:t>
            </a:r>
            <a:r>
              <a:rPr lang="en-US" sz="3200" dirty="0" smtClean="0"/>
              <a:t> customer </a:t>
            </a:r>
            <a:r>
              <a:rPr lang="en-US" sz="3200" dirty="0" err="1" smtClean="0"/>
              <a:t>dalam</a:t>
            </a:r>
            <a:r>
              <a:rPr lang="en-US" sz="3200" dirty="0" smtClean="0"/>
              <a:t> 	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order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memberikan</a:t>
            </a:r>
            <a:r>
              <a:rPr lang="en-US" sz="3200" dirty="0" smtClean="0"/>
              <a:t> </a:t>
            </a:r>
            <a:r>
              <a:rPr lang="en-US" sz="3200" dirty="0" err="1" smtClean="0"/>
              <a:t>infomasi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detail 	</a:t>
            </a:r>
            <a:r>
              <a:rPr lang="en-US" sz="3200" dirty="0" err="1" smtClean="0"/>
              <a:t>mengenai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</a:t>
            </a:r>
            <a:r>
              <a:rPr lang="en-US" sz="3200" dirty="0" err="1" smtClean="0"/>
              <a:t>harga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,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stok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tersedia</a:t>
            </a:r>
            <a:r>
              <a:rPr lang="en-US" sz="3200" dirty="0" smtClean="0"/>
              <a:t>.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74495" y="1411356"/>
            <a:ext cx="9283906" cy="1292087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</a:pPr>
            <a:r>
              <a:rPr lang="en-US" sz="4000" dirty="0" smtClean="0"/>
              <a:t>2. </a:t>
            </a:r>
            <a:r>
              <a:rPr lang="en-US" sz="4000" dirty="0" err="1" smtClean="0"/>
              <a:t>Kebutuhan</a:t>
            </a:r>
            <a:r>
              <a:rPr lang="en-US" sz="4000" dirty="0" smtClean="0"/>
              <a:t> </a:t>
            </a:r>
            <a:r>
              <a:rPr lang="en-US" sz="4000" dirty="0" err="1" smtClean="0"/>
              <a:t>Fungsional</a:t>
            </a:r>
            <a:endParaRPr kumimoji="0" lang="en-GB" sz="4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009" y="3145521"/>
            <a:ext cx="111914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F001 administrator </a:t>
            </a:r>
            <a:r>
              <a:rPr lang="en-US" sz="3200" dirty="0" err="1" smtClean="0"/>
              <a:t>berhak</a:t>
            </a:r>
            <a:r>
              <a:rPr lang="en-US" sz="3200" dirty="0" smtClean="0"/>
              <a:t> </a:t>
            </a:r>
            <a:r>
              <a:rPr lang="en-US" sz="3200" dirty="0" err="1" smtClean="0"/>
              <a:t>menghapus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mengelola</a:t>
            </a:r>
            <a:r>
              <a:rPr lang="en-US" sz="3200" dirty="0" smtClean="0"/>
              <a:t> data </a:t>
            </a:r>
            <a:r>
              <a:rPr lang="en-US" sz="3200" dirty="0" err="1" smtClean="0"/>
              <a:t>barang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F002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memperoleh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detail </a:t>
            </a:r>
            <a:r>
              <a:rPr lang="en-US" sz="3200" dirty="0" smtClean="0"/>
              <a:t>  	</a:t>
            </a:r>
            <a:r>
              <a:rPr lang="en-US" sz="3200" dirty="0" err="1" smtClean="0"/>
              <a:t>mengenai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beli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F003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mengirim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menerima</a:t>
            </a:r>
            <a:r>
              <a:rPr lang="en-US" sz="3200" dirty="0" smtClean="0"/>
              <a:t> </a:t>
            </a:r>
            <a:r>
              <a:rPr lang="en-US" sz="3200" dirty="0" err="1" smtClean="0"/>
              <a:t>pesan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seller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F004 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melihat</a:t>
            </a:r>
            <a:r>
              <a:rPr lang="en-US" sz="3200" dirty="0" smtClean="0"/>
              <a:t> </a:t>
            </a:r>
            <a:r>
              <a:rPr lang="en-US" sz="3200" dirty="0" err="1" smtClean="0"/>
              <a:t>stok</a:t>
            </a:r>
            <a:r>
              <a:rPr lang="en-US" sz="3200" dirty="0" smtClean="0"/>
              <a:t> </a:t>
            </a:r>
            <a:r>
              <a:rPr lang="en-US" sz="3200" dirty="0" err="1" smtClean="0"/>
              <a:t>barang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tersedia</a:t>
            </a:r>
            <a:r>
              <a:rPr lang="en-US" sz="3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F005	</a:t>
            </a:r>
            <a:r>
              <a:rPr lang="en-US" sz="3200" dirty="0" err="1" smtClean="0"/>
              <a:t>pengguna</a:t>
            </a:r>
            <a:r>
              <a:rPr lang="en-US" sz="3200" dirty="0" smtClean="0"/>
              <a:t>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melaporkan</a:t>
            </a:r>
            <a:r>
              <a:rPr lang="en-US" sz="3200" dirty="0" smtClean="0"/>
              <a:t> </a:t>
            </a:r>
            <a:r>
              <a:rPr lang="en-US" sz="3200" dirty="0" err="1" smtClean="0"/>
              <a:t>kesalahan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bantuan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smtClean="0"/>
              <a:t>	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smtClean="0"/>
              <a:t>administrator.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591" y="3796749"/>
            <a:ext cx="3502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Berlin Sans FB Demi" pitchFamily="34" charset="0"/>
              </a:rPr>
              <a:t>USE CASE</a:t>
            </a:r>
            <a:endParaRPr lang="en-US" sz="4800" dirty="0">
              <a:latin typeface="Berlin Sans FB Dem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1874" y="0"/>
            <a:ext cx="9052926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282" y="557455"/>
            <a:ext cx="344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Berlin Sans FB Demi" pitchFamily="34" charset="0"/>
              </a:rPr>
              <a:t>Skenario</a:t>
            </a:r>
            <a:r>
              <a:rPr lang="en-US" sz="3600" dirty="0" smtClean="0">
                <a:latin typeface="Berlin Sans FB Demi" pitchFamily="34" charset="0"/>
              </a:rPr>
              <a:t> use </a:t>
            </a:r>
            <a:r>
              <a:rPr lang="en-US" sz="3600" dirty="0" err="1" smtClean="0">
                <a:latin typeface="Berlin Sans FB Demi" pitchFamily="34" charset="0"/>
              </a:rPr>
              <a:t>cse</a:t>
            </a:r>
            <a:endParaRPr lang="en-US" sz="36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253" y="1551369"/>
            <a:ext cx="720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a.skenario</a:t>
            </a:r>
            <a:r>
              <a:rPr lang="en-US" sz="3600" dirty="0" smtClean="0">
                <a:solidFill>
                  <a:schemeClr val="bg1"/>
                </a:solidFill>
              </a:rPr>
              <a:t> use case </a:t>
            </a:r>
            <a:r>
              <a:rPr lang="en-US" sz="3600" dirty="0" err="1" smtClean="0">
                <a:solidFill>
                  <a:schemeClr val="bg1"/>
                </a:solidFill>
              </a:rPr>
              <a:t>pencarian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katalog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6365" y="3120889"/>
            <a:ext cx="10336695" cy="4174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7922" y="3963488"/>
            <a:ext cx="9948386" cy="285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282" y="557455"/>
            <a:ext cx="344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Berlin Sans FB Demi" pitchFamily="34" charset="0"/>
              </a:rPr>
              <a:t>Skenario</a:t>
            </a:r>
            <a:r>
              <a:rPr lang="en-US" sz="3600" dirty="0" smtClean="0">
                <a:latin typeface="Berlin Sans FB Demi" pitchFamily="34" charset="0"/>
              </a:rPr>
              <a:t> use </a:t>
            </a:r>
            <a:r>
              <a:rPr lang="en-US" sz="3600" dirty="0" err="1" smtClean="0">
                <a:latin typeface="Berlin Sans FB Demi" pitchFamily="34" charset="0"/>
              </a:rPr>
              <a:t>cse</a:t>
            </a:r>
            <a:endParaRPr lang="en-US" sz="3600" dirty="0">
              <a:latin typeface="Berlin Sans FB Dem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253" y="1551369"/>
            <a:ext cx="6866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b. </a:t>
            </a:r>
            <a:r>
              <a:rPr lang="en-US" sz="3600" dirty="0" err="1" smtClean="0">
                <a:solidFill>
                  <a:schemeClr val="bg1"/>
                </a:solidFill>
              </a:rPr>
              <a:t>Skenario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usecase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memilih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barang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6365" y="3120889"/>
            <a:ext cx="10336695" cy="41744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82953" y="3180522"/>
          <a:ext cx="8981225" cy="4120322"/>
        </p:xfrm>
        <a:graphic>
          <a:graphicData uri="http://schemas.openxmlformats.org/presentationml/2006/ole">
            <p:oleObj spid="_x0000_s18434" name="Document" r:id="rId3" imgW="6033245" imgH="22266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282" y="557455"/>
            <a:ext cx="344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Berlin Sans FB Demi" pitchFamily="34" charset="0"/>
              </a:rPr>
              <a:t>Skenario</a:t>
            </a:r>
            <a:r>
              <a:rPr lang="en-US" sz="3600" dirty="0" smtClean="0">
                <a:latin typeface="Berlin Sans FB Demi" pitchFamily="34" charset="0"/>
              </a:rPr>
              <a:t> use </a:t>
            </a:r>
            <a:r>
              <a:rPr lang="en-US" sz="3600" dirty="0" err="1" smtClean="0">
                <a:latin typeface="Berlin Sans FB Demi" pitchFamily="34" charset="0"/>
              </a:rPr>
              <a:t>cse</a:t>
            </a:r>
            <a:endParaRPr lang="en-US" sz="36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478" y="2743200"/>
            <a:ext cx="11330609" cy="2524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120" y="1491734"/>
            <a:ext cx="9266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</a:rPr>
              <a:t>c. Skenario </a:t>
            </a:r>
            <a:r>
              <a:rPr lang="it-IT" sz="3200" dirty="0" smtClean="0">
                <a:solidFill>
                  <a:schemeClr val="bg1"/>
                </a:solidFill>
              </a:rPr>
              <a:t>usecase Informasi pengiriman barang (sales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522343" y="3165613"/>
          <a:ext cx="11049170" cy="2261151"/>
        </p:xfrm>
        <a:graphic>
          <a:graphicData uri="http://schemas.openxmlformats.org/presentationml/2006/ole">
            <p:oleObj spid="_x0000_s19459" name="Document" r:id="rId3" imgW="6192699" imgH="959491" progId="Word.Document.12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511637" y="5646291"/>
            <a:ext cx="6597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d. </a:t>
            </a:r>
            <a:r>
              <a:rPr lang="en-US" sz="3200" dirty="0" err="1" smtClean="0">
                <a:solidFill>
                  <a:schemeClr val="bg1"/>
                </a:solidFill>
              </a:rPr>
              <a:t>Skenario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usecase</a:t>
            </a:r>
            <a:r>
              <a:rPr lang="en-US" sz="3200" dirty="0" smtClean="0">
                <a:solidFill>
                  <a:schemeClr val="bg1"/>
                </a:solidFill>
              </a:rPr>
              <a:t> Form </a:t>
            </a:r>
            <a:r>
              <a:rPr lang="en-US" sz="3200" dirty="0" err="1" smtClean="0">
                <a:solidFill>
                  <a:schemeClr val="bg1"/>
                </a:solidFill>
              </a:rPr>
              <a:t>rincian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biaya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556" y="6380922"/>
            <a:ext cx="11330609" cy="31010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351722" y="6763026"/>
          <a:ext cx="11036852" cy="2639391"/>
        </p:xfrm>
        <a:graphic>
          <a:graphicData uri="http://schemas.openxmlformats.org/presentationml/2006/ole">
            <p:oleObj spid="_x0000_s19460" name="Document" r:id="rId4" imgW="6033245" imgH="12564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282" y="557455"/>
            <a:ext cx="344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Berlin Sans FB Demi" pitchFamily="34" charset="0"/>
              </a:rPr>
              <a:t>Skenario</a:t>
            </a:r>
            <a:r>
              <a:rPr lang="en-US" sz="3600" dirty="0" smtClean="0">
                <a:latin typeface="Berlin Sans FB Demi" pitchFamily="34" charset="0"/>
              </a:rPr>
              <a:t> use </a:t>
            </a:r>
            <a:r>
              <a:rPr lang="en-US" sz="3600" dirty="0" err="1" smtClean="0">
                <a:latin typeface="Berlin Sans FB Demi" pitchFamily="34" charset="0"/>
              </a:rPr>
              <a:t>cse</a:t>
            </a:r>
            <a:endParaRPr lang="en-US" sz="3600" dirty="0"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478" y="2743200"/>
            <a:ext cx="11330609" cy="51882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5996" y="1451978"/>
            <a:ext cx="63634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e)</a:t>
            </a:r>
            <a:r>
              <a:rPr lang="en-US" sz="3200" dirty="0" err="1" smtClean="0">
                <a:solidFill>
                  <a:schemeClr val="bg1"/>
                </a:solidFill>
              </a:rPr>
              <a:t>Skenario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usecase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Faktur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pembelian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007702" y="3134136"/>
          <a:ext cx="9998765" cy="4220818"/>
        </p:xfrm>
        <a:graphic>
          <a:graphicData uri="http://schemas.openxmlformats.org/presentationml/2006/ole">
            <p:oleObj spid="_x0000_s20484" name="Document" r:id="rId3" imgW="6033245" imgH="14382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81" y="4135543"/>
            <a:ext cx="3308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erlin Sans FB Demi" pitchFamily="34" charset="0"/>
              </a:rPr>
              <a:t>Activity diagram</a:t>
            </a:r>
            <a:endParaRPr lang="en-US" sz="3200" dirty="0">
              <a:latin typeface="Berlin Sans FB Dem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49687" y="337930"/>
            <a:ext cx="8055113" cy="905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-Laptop-Touchpad-PP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8" id="{CE154534-B903-4999-A1CD-649ECFA1FDF5}" vid="{F91844BB-3DA9-487E-B1E9-11816C5D3C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106</Words>
  <Application>Microsoft Office PowerPoint</Application>
  <PresentationFormat>Custom</PresentationFormat>
  <Paragraphs>31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Free-Laptop-Touchpad-PPT-Template</vt:lpstr>
      <vt:lpstr>Document</vt:lpstr>
      <vt:lpstr>Microsoft Office Word Document</vt:lpstr>
      <vt:lpstr>Rekayasa pPerangkat Lunak II </vt:lpstr>
      <vt:lpstr>Sistem Order Barang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Pemrograman</dc:title>
  <dc:creator>user</dc:creator>
  <cp:lastModifiedBy>Tari</cp:lastModifiedBy>
  <cp:revision>17</cp:revision>
  <dcterms:created xsi:type="dcterms:W3CDTF">2018-11-19T14:42:02Z</dcterms:created>
  <dcterms:modified xsi:type="dcterms:W3CDTF">2019-11-26T15:46:03Z</dcterms:modified>
</cp:coreProperties>
</file>