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63" r:id="rId4"/>
    <p:sldId id="262" r:id="rId5"/>
    <p:sldId id="264" r:id="rId6"/>
    <p:sldId id="259" r:id="rId7"/>
    <p:sldId id="260" r:id="rId8"/>
    <p:sldId id="261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5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E72EA-738E-420D-9A6C-22691A96F2E5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E8967-D591-4CD7-A4B6-E54DBA22EE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E8967-D591-4CD7-A4B6-E54DBA22EE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38E1073-E5D5-446C-9CF3-020EC83226F3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02FFA57-5929-4C1C-BDA6-A3E1E7DB7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REKAYASA PERANGKAT LUNAK II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133600"/>
            <a:ext cx="6400800" cy="1981200"/>
          </a:xfrm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600" dirty="0" err="1" smtClean="0"/>
              <a:t>Jefry</a:t>
            </a:r>
            <a:r>
              <a:rPr lang="en-US" sz="3600" dirty="0" smtClean="0"/>
              <a:t> </a:t>
            </a:r>
            <a:r>
              <a:rPr lang="en-US" sz="3600" dirty="0" err="1" smtClean="0"/>
              <a:t>Gunawan</a:t>
            </a:r>
            <a:r>
              <a:rPr lang="en-US" sz="3600" dirty="0" smtClean="0"/>
              <a:t>	3311811045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Nur</a:t>
            </a:r>
            <a:r>
              <a:rPr lang="en-US" sz="3600" dirty="0" smtClean="0"/>
              <a:t> </a:t>
            </a:r>
            <a:r>
              <a:rPr lang="en-US" sz="3600" dirty="0" err="1" smtClean="0"/>
              <a:t>Azizah</a:t>
            </a:r>
            <a:r>
              <a:rPr lang="en-US" sz="3600" dirty="0" smtClean="0"/>
              <a:t>		3311811051</a:t>
            </a:r>
          </a:p>
          <a:p>
            <a:pPr marL="514350" indent="-514350" algn="l">
              <a:buAutoNum type="arabicPeriod"/>
            </a:pPr>
            <a:r>
              <a:rPr lang="en-US" sz="3600" dirty="0" err="1" smtClean="0"/>
              <a:t>Fikri</a:t>
            </a:r>
            <a:r>
              <a:rPr lang="en-US" sz="3600" dirty="0" smtClean="0"/>
              <a:t> </a:t>
            </a:r>
            <a:r>
              <a:rPr lang="en-US" sz="3600" dirty="0" err="1" smtClean="0"/>
              <a:t>Alamsah</a:t>
            </a:r>
            <a:r>
              <a:rPr lang="en-US" sz="3600" dirty="0" smtClean="0"/>
              <a:t>	3311811050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Diagram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25383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00" y="1828800"/>
            <a:ext cx="2590800" cy="4343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disamping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use case diagram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Payroll.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Admin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 Admin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data </a:t>
            </a:r>
            <a:r>
              <a:rPr lang="en-US" dirty="0" err="1" smtClean="0"/>
              <a:t>pegawai</a:t>
            </a:r>
            <a:r>
              <a:rPr lang="en-US" dirty="0" smtClean="0"/>
              <a:t>, data </a:t>
            </a:r>
            <a:r>
              <a:rPr lang="en-US" dirty="0" err="1" smtClean="0"/>
              <a:t>gaji</a:t>
            </a:r>
            <a:r>
              <a:rPr lang="en-US" dirty="0" smtClean="0"/>
              <a:t>, </a:t>
            </a:r>
            <a:r>
              <a:rPr lang="en-US" dirty="0" err="1" smtClean="0"/>
              <a:t>laporan</a:t>
            </a:r>
            <a:r>
              <a:rPr lang="en-US" dirty="0" smtClean="0"/>
              <a:t> slip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slip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data-</a:t>
            </a:r>
            <a:r>
              <a:rPr lang="en-US" dirty="0" err="1" smtClean="0"/>
              <a:t>datanya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304800" y="1752600"/>
            <a:ext cx="521358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76962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3200" dirty="0" err="1" smtClean="0"/>
              <a:t>Skenario</a:t>
            </a:r>
            <a:r>
              <a:rPr lang="en-US" sz="3200" dirty="0" smtClean="0"/>
              <a:t> Use Case</a:t>
            </a:r>
            <a:endParaRPr lang="en-US" sz="3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809365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 Activity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09600" y="1676400"/>
            <a:ext cx="79248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dirty="0" smtClean="0"/>
              <a:t>Activity diagram merupakan representasi grafis dari seluruh tahapan alur kerja. Berikut activity diagram sistem penggajian pegawai</a:t>
            </a:r>
            <a:endParaRPr lang="en-US" dirty="0" smtClean="0"/>
          </a:p>
        </p:txBody>
      </p:sp>
      <p:pic>
        <p:nvPicPr>
          <p:cNvPr id="4" name="Content Placeholder 3" descr="r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2438400"/>
            <a:ext cx="7696200" cy="441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id-ID" sz="2400" dirty="0" smtClean="0"/>
              <a:t>Sequence diagram merupakan suatu diagram yang</a:t>
            </a:r>
            <a:r>
              <a:rPr lang="en-US" sz="2400" dirty="0" smtClean="0"/>
              <a:t> </a:t>
            </a:r>
            <a:r>
              <a:rPr lang="id-ID" sz="2400" dirty="0" smtClean="0"/>
              <a:t>memperlihatkan atau menampilkan interaksi-interaksi antar objek didalam suatu sisem yang disusun pada sebuah urutan atau rangkaian waktu. 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 </a:t>
            </a:r>
            <a:r>
              <a:rPr lang="en-US" dirty="0" smtClean="0"/>
              <a:t>: Add data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781799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 </a:t>
            </a:r>
            <a:r>
              <a:rPr lang="en-US" dirty="0" smtClean="0"/>
              <a:t>: Delete data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28787"/>
            <a:ext cx="6629399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Sequence Diagram </a:t>
            </a:r>
            <a:r>
              <a:rPr lang="en-US" dirty="0" smtClean="0"/>
              <a:t>: Edit data</a:t>
            </a:r>
            <a:endParaRPr lang="en-US" dirty="0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15199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57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Class Diagram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8288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diagram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model </a:t>
            </a:r>
            <a:r>
              <a:rPr lang="en-US" dirty="0" err="1" smtClean="0"/>
              <a:t>statis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deskripsi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hubungannya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171</TotalTime>
  <Words>134</Words>
  <Application>Microsoft Office PowerPoint</Application>
  <PresentationFormat>On-screen Show (4:3)</PresentationFormat>
  <Paragraphs>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REKAYASA PERANGKAT LUNAK II</vt:lpstr>
      <vt:lpstr>Use case Diagram</vt:lpstr>
      <vt:lpstr>Use case Diagram</vt:lpstr>
      <vt:lpstr>Diagram Activity</vt:lpstr>
      <vt:lpstr>Sequence Diagram</vt:lpstr>
      <vt:lpstr>Sequence Diagram : Add data</vt:lpstr>
      <vt:lpstr>Sequence Diagram : Delete data</vt:lpstr>
      <vt:lpstr>Sequence Diagram : Edit data</vt:lpstr>
      <vt:lpstr>Slide 9</vt:lpstr>
      <vt:lpstr>Class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REKAYASA PERANGKAT LUNAK II</dc:title>
  <dc:creator>laptop</dc:creator>
  <cp:lastModifiedBy>Asus X453M</cp:lastModifiedBy>
  <cp:revision>11</cp:revision>
  <dcterms:created xsi:type="dcterms:W3CDTF">2019-11-21T12:52:23Z</dcterms:created>
  <dcterms:modified xsi:type="dcterms:W3CDTF">2019-11-27T05:48:14Z</dcterms:modified>
</cp:coreProperties>
</file>