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56" r:id="rId2"/>
    <p:sldId id="257" r:id="rId3"/>
    <p:sldId id="271" r:id="rId4"/>
    <p:sldId id="258" r:id="rId5"/>
    <p:sldId id="262" r:id="rId6"/>
    <p:sldId id="259" r:id="rId7"/>
    <p:sldId id="261" r:id="rId8"/>
    <p:sldId id="260" r:id="rId9"/>
    <p:sldId id="263" r:id="rId10"/>
    <p:sldId id="264" r:id="rId11"/>
    <p:sldId id="272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1074" y="-7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3D8213-343F-4F0D-9233-617D2DABCDD6}" type="doc">
      <dgm:prSet loTypeId="urn:microsoft.com/office/officeart/2005/8/layout/cycle1" loCatId="cycle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37EF619-69D6-4ABB-A18A-DC8128963667}">
      <dgm:prSet phldrT="[Text]"/>
      <dgm:spPr/>
      <dgm:t>
        <a:bodyPr/>
        <a:lstStyle/>
        <a:p>
          <a:r>
            <a:rPr lang="en-US" dirty="0" smtClean="0"/>
            <a:t>Use Case Diagram</a:t>
          </a:r>
          <a:endParaRPr lang="en-US" dirty="0"/>
        </a:p>
      </dgm:t>
    </dgm:pt>
    <dgm:pt modelId="{FF05F471-BF47-4069-B2C0-0C44B84EFECB}" type="parTrans" cxnId="{67FED3F7-DD18-425E-859F-DAE7BE2D1D3A}">
      <dgm:prSet/>
      <dgm:spPr/>
      <dgm:t>
        <a:bodyPr/>
        <a:lstStyle/>
        <a:p>
          <a:endParaRPr lang="en-US"/>
        </a:p>
      </dgm:t>
    </dgm:pt>
    <dgm:pt modelId="{6ABC60F5-31E7-43F5-BA07-FC9EBAD5EF0B}" type="sibTrans" cxnId="{67FED3F7-DD18-425E-859F-DAE7BE2D1D3A}">
      <dgm:prSet/>
      <dgm:spPr/>
      <dgm:t>
        <a:bodyPr/>
        <a:lstStyle/>
        <a:p>
          <a:endParaRPr lang="en-US"/>
        </a:p>
      </dgm:t>
    </dgm:pt>
    <dgm:pt modelId="{5B0903A9-B066-4132-8A2E-D8C5D360138F}">
      <dgm:prSet phldrT="[Text]"/>
      <dgm:spPr/>
      <dgm:t>
        <a:bodyPr/>
        <a:lstStyle/>
        <a:p>
          <a:r>
            <a:rPr lang="en-US" dirty="0" smtClean="0"/>
            <a:t>Activity Diagram</a:t>
          </a:r>
          <a:endParaRPr lang="en-US" dirty="0"/>
        </a:p>
      </dgm:t>
    </dgm:pt>
    <dgm:pt modelId="{70017D3E-F33E-47E1-A45D-2B19ADAE2457}" type="parTrans" cxnId="{54AF12C5-529F-4872-A391-409AB4ECF522}">
      <dgm:prSet/>
      <dgm:spPr/>
      <dgm:t>
        <a:bodyPr/>
        <a:lstStyle/>
        <a:p>
          <a:endParaRPr lang="en-US"/>
        </a:p>
      </dgm:t>
    </dgm:pt>
    <dgm:pt modelId="{C22AA825-CA0C-4B4B-8E07-EC391B0C4938}" type="sibTrans" cxnId="{54AF12C5-529F-4872-A391-409AB4ECF522}">
      <dgm:prSet/>
      <dgm:spPr/>
      <dgm:t>
        <a:bodyPr/>
        <a:lstStyle/>
        <a:p>
          <a:endParaRPr lang="en-US"/>
        </a:p>
      </dgm:t>
    </dgm:pt>
    <dgm:pt modelId="{B1843025-376F-421B-A221-1778E42DA2E6}">
      <dgm:prSet phldrT="[Text]"/>
      <dgm:spPr/>
      <dgm:t>
        <a:bodyPr/>
        <a:lstStyle/>
        <a:p>
          <a:r>
            <a:rPr lang="en-US" dirty="0" smtClean="0"/>
            <a:t>Sequence Diagram</a:t>
          </a:r>
          <a:endParaRPr lang="en-US" dirty="0"/>
        </a:p>
      </dgm:t>
    </dgm:pt>
    <dgm:pt modelId="{D23C36F3-42ED-4C9D-A50F-B2769C2B8697}" type="parTrans" cxnId="{156108D9-682C-4528-BE33-A3FD4B5B0903}">
      <dgm:prSet/>
      <dgm:spPr/>
      <dgm:t>
        <a:bodyPr/>
        <a:lstStyle/>
        <a:p>
          <a:endParaRPr lang="en-US"/>
        </a:p>
      </dgm:t>
    </dgm:pt>
    <dgm:pt modelId="{72C601B6-0D6C-46EC-AB9A-FCCD867C65A4}" type="sibTrans" cxnId="{156108D9-682C-4528-BE33-A3FD4B5B0903}">
      <dgm:prSet/>
      <dgm:spPr/>
      <dgm:t>
        <a:bodyPr/>
        <a:lstStyle/>
        <a:p>
          <a:endParaRPr lang="en-US"/>
        </a:p>
      </dgm:t>
    </dgm:pt>
    <dgm:pt modelId="{C27505EA-7649-4977-B78C-FC6BF610C1FC}">
      <dgm:prSet phldrT="[Text]"/>
      <dgm:spPr/>
      <dgm:t>
        <a:bodyPr/>
        <a:lstStyle/>
        <a:p>
          <a:r>
            <a:rPr lang="en-US" dirty="0" smtClean="0"/>
            <a:t>Class Diagram</a:t>
          </a:r>
          <a:endParaRPr lang="en-US" dirty="0"/>
        </a:p>
      </dgm:t>
    </dgm:pt>
    <dgm:pt modelId="{1A8C3939-2C4F-4E00-8814-05811DD563DC}" type="parTrans" cxnId="{13976359-7881-41B9-BA07-735CA8FD3DB3}">
      <dgm:prSet/>
      <dgm:spPr/>
      <dgm:t>
        <a:bodyPr/>
        <a:lstStyle/>
        <a:p>
          <a:endParaRPr lang="en-US"/>
        </a:p>
      </dgm:t>
    </dgm:pt>
    <dgm:pt modelId="{6E6ACF4E-55E9-436C-80AE-77D7B2A26EC2}" type="sibTrans" cxnId="{13976359-7881-41B9-BA07-735CA8FD3DB3}">
      <dgm:prSet/>
      <dgm:spPr/>
      <dgm:t>
        <a:bodyPr/>
        <a:lstStyle/>
        <a:p>
          <a:endParaRPr lang="en-US"/>
        </a:p>
      </dgm:t>
    </dgm:pt>
    <dgm:pt modelId="{3B48275A-1033-413B-B853-39F1D7BF63AC}">
      <dgm:prSet phldrT="[Text]"/>
      <dgm:spPr/>
      <dgm:t>
        <a:bodyPr/>
        <a:lstStyle/>
        <a:p>
          <a:r>
            <a:rPr lang="en-US" dirty="0" err="1" smtClean="0"/>
            <a:t>Manajemen</a:t>
          </a:r>
          <a:r>
            <a:rPr lang="en-US" dirty="0" smtClean="0"/>
            <a:t> </a:t>
          </a:r>
          <a:r>
            <a:rPr lang="en-US" dirty="0" err="1" smtClean="0"/>
            <a:t>Proyekl</a:t>
          </a:r>
          <a:endParaRPr lang="en-US" dirty="0"/>
        </a:p>
      </dgm:t>
    </dgm:pt>
    <dgm:pt modelId="{7A3A81F4-8F25-4797-9C6A-3AF7E37994B7}" type="parTrans" cxnId="{44673197-D5F6-4FE9-9BFF-39A48148D90F}">
      <dgm:prSet/>
      <dgm:spPr/>
      <dgm:t>
        <a:bodyPr/>
        <a:lstStyle/>
        <a:p>
          <a:endParaRPr lang="en-US"/>
        </a:p>
      </dgm:t>
    </dgm:pt>
    <dgm:pt modelId="{BB7FAA44-5DC0-43A3-8E74-6CE640486332}" type="sibTrans" cxnId="{44673197-D5F6-4FE9-9BFF-39A48148D90F}">
      <dgm:prSet/>
      <dgm:spPr/>
      <dgm:t>
        <a:bodyPr/>
        <a:lstStyle/>
        <a:p>
          <a:endParaRPr lang="en-US"/>
        </a:p>
      </dgm:t>
    </dgm:pt>
    <dgm:pt modelId="{0FE14884-5010-4BF3-81ED-21AA13FAB949}" type="pres">
      <dgm:prSet presAssocID="{E63D8213-343F-4F0D-9233-617D2DABCDD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56DB6AC-4DA3-4DB7-A459-24F09139EE6E}" type="pres">
      <dgm:prSet presAssocID="{637EF619-69D6-4ABB-A18A-DC8128963667}" presName="dummy" presStyleCnt="0"/>
      <dgm:spPr/>
    </dgm:pt>
    <dgm:pt modelId="{5C5B0CC4-085E-4964-A9E6-6EDDDDDDDCF2}" type="pres">
      <dgm:prSet presAssocID="{637EF619-69D6-4ABB-A18A-DC8128963667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C7439-46F6-4464-81B8-AB203D13D467}" type="pres">
      <dgm:prSet presAssocID="{6ABC60F5-31E7-43F5-BA07-FC9EBAD5EF0B}" presName="sibTrans" presStyleLbl="node1" presStyleIdx="0" presStyleCnt="5"/>
      <dgm:spPr/>
      <dgm:t>
        <a:bodyPr/>
        <a:lstStyle/>
        <a:p>
          <a:endParaRPr lang="en-US"/>
        </a:p>
      </dgm:t>
    </dgm:pt>
    <dgm:pt modelId="{79D2A033-EF85-41DF-829E-6BEB367A5622}" type="pres">
      <dgm:prSet presAssocID="{5B0903A9-B066-4132-8A2E-D8C5D360138F}" presName="dummy" presStyleCnt="0"/>
      <dgm:spPr/>
    </dgm:pt>
    <dgm:pt modelId="{F53982B0-BA99-4AC7-A33C-ECED79819DC0}" type="pres">
      <dgm:prSet presAssocID="{5B0903A9-B066-4132-8A2E-D8C5D360138F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4D2489-DD89-496C-BA4D-00ECE4790671}" type="pres">
      <dgm:prSet presAssocID="{C22AA825-CA0C-4B4B-8E07-EC391B0C4938}" presName="sibTrans" presStyleLbl="node1" presStyleIdx="1" presStyleCnt="5"/>
      <dgm:spPr/>
      <dgm:t>
        <a:bodyPr/>
        <a:lstStyle/>
        <a:p>
          <a:endParaRPr lang="en-US"/>
        </a:p>
      </dgm:t>
    </dgm:pt>
    <dgm:pt modelId="{3D34FAFC-DC44-4D79-94C5-8BAE085DB7D8}" type="pres">
      <dgm:prSet presAssocID="{B1843025-376F-421B-A221-1778E42DA2E6}" presName="dummy" presStyleCnt="0"/>
      <dgm:spPr/>
    </dgm:pt>
    <dgm:pt modelId="{F86C42E2-DC8E-4CFD-9CAD-77E93C99267C}" type="pres">
      <dgm:prSet presAssocID="{B1843025-376F-421B-A221-1778E42DA2E6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232748-014E-4407-86D8-BD728BBD1F89}" type="pres">
      <dgm:prSet presAssocID="{72C601B6-0D6C-46EC-AB9A-FCCD867C65A4}" presName="sibTrans" presStyleLbl="node1" presStyleIdx="2" presStyleCnt="5"/>
      <dgm:spPr/>
      <dgm:t>
        <a:bodyPr/>
        <a:lstStyle/>
        <a:p>
          <a:endParaRPr lang="en-US"/>
        </a:p>
      </dgm:t>
    </dgm:pt>
    <dgm:pt modelId="{AE4154F7-FC99-4B85-AD21-B3698F01C586}" type="pres">
      <dgm:prSet presAssocID="{C27505EA-7649-4977-B78C-FC6BF610C1FC}" presName="dummy" presStyleCnt="0"/>
      <dgm:spPr/>
    </dgm:pt>
    <dgm:pt modelId="{E284B884-25DA-4E48-9E5F-6016B1BD47CD}" type="pres">
      <dgm:prSet presAssocID="{C27505EA-7649-4977-B78C-FC6BF610C1FC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BA1069-A761-4AE9-8599-3430B4F78275}" type="pres">
      <dgm:prSet presAssocID="{6E6ACF4E-55E9-436C-80AE-77D7B2A26EC2}" presName="sibTrans" presStyleLbl="node1" presStyleIdx="3" presStyleCnt="5"/>
      <dgm:spPr/>
      <dgm:t>
        <a:bodyPr/>
        <a:lstStyle/>
        <a:p>
          <a:endParaRPr lang="en-US"/>
        </a:p>
      </dgm:t>
    </dgm:pt>
    <dgm:pt modelId="{ACEB66B4-C61A-4324-B923-440738FC8563}" type="pres">
      <dgm:prSet presAssocID="{3B48275A-1033-413B-B853-39F1D7BF63AC}" presName="dummy" presStyleCnt="0"/>
      <dgm:spPr/>
    </dgm:pt>
    <dgm:pt modelId="{2877ACEF-4F83-4D69-89EB-E169F522A7BA}" type="pres">
      <dgm:prSet presAssocID="{3B48275A-1033-413B-B853-39F1D7BF63AC}" presName="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F1B7F5-6F62-4D5D-8134-B1675A97A83B}" type="pres">
      <dgm:prSet presAssocID="{BB7FAA44-5DC0-43A3-8E74-6CE640486332}" presName="sibTrans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7135E8D8-948E-4390-BCF3-851EB33592DA}" type="presOf" srcId="{6E6ACF4E-55E9-436C-80AE-77D7B2A26EC2}" destId="{75BA1069-A761-4AE9-8599-3430B4F78275}" srcOrd="0" destOrd="0" presId="urn:microsoft.com/office/officeart/2005/8/layout/cycle1"/>
    <dgm:cxn modelId="{559BECC2-6C1D-4D4D-933D-6CF3EC00A60A}" type="presOf" srcId="{6ABC60F5-31E7-43F5-BA07-FC9EBAD5EF0B}" destId="{660C7439-46F6-4464-81B8-AB203D13D467}" srcOrd="0" destOrd="0" presId="urn:microsoft.com/office/officeart/2005/8/layout/cycle1"/>
    <dgm:cxn modelId="{44673197-D5F6-4FE9-9BFF-39A48148D90F}" srcId="{E63D8213-343F-4F0D-9233-617D2DABCDD6}" destId="{3B48275A-1033-413B-B853-39F1D7BF63AC}" srcOrd="4" destOrd="0" parTransId="{7A3A81F4-8F25-4797-9C6A-3AF7E37994B7}" sibTransId="{BB7FAA44-5DC0-43A3-8E74-6CE640486332}"/>
    <dgm:cxn modelId="{CE3C7AA0-5E41-4586-B8C5-DD14F4623497}" type="presOf" srcId="{72C601B6-0D6C-46EC-AB9A-FCCD867C65A4}" destId="{1E232748-014E-4407-86D8-BD728BBD1F89}" srcOrd="0" destOrd="0" presId="urn:microsoft.com/office/officeart/2005/8/layout/cycle1"/>
    <dgm:cxn modelId="{958111FA-E29A-449D-9665-CF029CB95AC1}" type="presOf" srcId="{B1843025-376F-421B-A221-1778E42DA2E6}" destId="{F86C42E2-DC8E-4CFD-9CAD-77E93C99267C}" srcOrd="0" destOrd="0" presId="urn:microsoft.com/office/officeart/2005/8/layout/cycle1"/>
    <dgm:cxn modelId="{4FC266A1-841A-4DE5-834A-07671A8643D3}" type="presOf" srcId="{E63D8213-343F-4F0D-9233-617D2DABCDD6}" destId="{0FE14884-5010-4BF3-81ED-21AA13FAB949}" srcOrd="0" destOrd="0" presId="urn:microsoft.com/office/officeart/2005/8/layout/cycle1"/>
    <dgm:cxn modelId="{67FED3F7-DD18-425E-859F-DAE7BE2D1D3A}" srcId="{E63D8213-343F-4F0D-9233-617D2DABCDD6}" destId="{637EF619-69D6-4ABB-A18A-DC8128963667}" srcOrd="0" destOrd="0" parTransId="{FF05F471-BF47-4069-B2C0-0C44B84EFECB}" sibTransId="{6ABC60F5-31E7-43F5-BA07-FC9EBAD5EF0B}"/>
    <dgm:cxn modelId="{54AF12C5-529F-4872-A391-409AB4ECF522}" srcId="{E63D8213-343F-4F0D-9233-617D2DABCDD6}" destId="{5B0903A9-B066-4132-8A2E-D8C5D360138F}" srcOrd="1" destOrd="0" parTransId="{70017D3E-F33E-47E1-A45D-2B19ADAE2457}" sibTransId="{C22AA825-CA0C-4B4B-8E07-EC391B0C4938}"/>
    <dgm:cxn modelId="{C4103377-AA5A-4E72-A785-834C4721F0CF}" type="presOf" srcId="{5B0903A9-B066-4132-8A2E-D8C5D360138F}" destId="{F53982B0-BA99-4AC7-A33C-ECED79819DC0}" srcOrd="0" destOrd="0" presId="urn:microsoft.com/office/officeart/2005/8/layout/cycle1"/>
    <dgm:cxn modelId="{4A5FEE99-C610-4011-87C7-9795AFB1C25C}" type="presOf" srcId="{C22AA825-CA0C-4B4B-8E07-EC391B0C4938}" destId="{104D2489-DD89-496C-BA4D-00ECE4790671}" srcOrd="0" destOrd="0" presId="urn:microsoft.com/office/officeart/2005/8/layout/cycle1"/>
    <dgm:cxn modelId="{286DED28-9B78-434A-A253-21A641A97F83}" type="presOf" srcId="{BB7FAA44-5DC0-43A3-8E74-6CE640486332}" destId="{3BF1B7F5-6F62-4D5D-8134-B1675A97A83B}" srcOrd="0" destOrd="0" presId="urn:microsoft.com/office/officeart/2005/8/layout/cycle1"/>
    <dgm:cxn modelId="{14C55DE7-5B4F-475C-9305-3EBBC4020152}" type="presOf" srcId="{3B48275A-1033-413B-B853-39F1D7BF63AC}" destId="{2877ACEF-4F83-4D69-89EB-E169F522A7BA}" srcOrd="0" destOrd="0" presId="urn:microsoft.com/office/officeart/2005/8/layout/cycle1"/>
    <dgm:cxn modelId="{156108D9-682C-4528-BE33-A3FD4B5B0903}" srcId="{E63D8213-343F-4F0D-9233-617D2DABCDD6}" destId="{B1843025-376F-421B-A221-1778E42DA2E6}" srcOrd="2" destOrd="0" parTransId="{D23C36F3-42ED-4C9D-A50F-B2769C2B8697}" sibTransId="{72C601B6-0D6C-46EC-AB9A-FCCD867C65A4}"/>
    <dgm:cxn modelId="{30B28669-7AED-452B-B524-76681063BC86}" type="presOf" srcId="{637EF619-69D6-4ABB-A18A-DC8128963667}" destId="{5C5B0CC4-085E-4964-A9E6-6EDDDDDDDCF2}" srcOrd="0" destOrd="0" presId="urn:microsoft.com/office/officeart/2005/8/layout/cycle1"/>
    <dgm:cxn modelId="{15CF8E30-861E-4857-A78F-F6231644A18C}" type="presOf" srcId="{C27505EA-7649-4977-B78C-FC6BF610C1FC}" destId="{E284B884-25DA-4E48-9E5F-6016B1BD47CD}" srcOrd="0" destOrd="0" presId="urn:microsoft.com/office/officeart/2005/8/layout/cycle1"/>
    <dgm:cxn modelId="{13976359-7881-41B9-BA07-735CA8FD3DB3}" srcId="{E63D8213-343F-4F0D-9233-617D2DABCDD6}" destId="{C27505EA-7649-4977-B78C-FC6BF610C1FC}" srcOrd="3" destOrd="0" parTransId="{1A8C3939-2C4F-4E00-8814-05811DD563DC}" sibTransId="{6E6ACF4E-55E9-436C-80AE-77D7B2A26EC2}"/>
    <dgm:cxn modelId="{404D5FE7-96E2-40BF-B476-53F123099B55}" type="presParOf" srcId="{0FE14884-5010-4BF3-81ED-21AA13FAB949}" destId="{756DB6AC-4DA3-4DB7-A459-24F09139EE6E}" srcOrd="0" destOrd="0" presId="urn:microsoft.com/office/officeart/2005/8/layout/cycle1"/>
    <dgm:cxn modelId="{2D14C02D-8716-4413-A8B4-BDBA4F5A24E0}" type="presParOf" srcId="{0FE14884-5010-4BF3-81ED-21AA13FAB949}" destId="{5C5B0CC4-085E-4964-A9E6-6EDDDDDDDCF2}" srcOrd="1" destOrd="0" presId="urn:microsoft.com/office/officeart/2005/8/layout/cycle1"/>
    <dgm:cxn modelId="{356398C3-6410-410C-9D35-6F8A89ADA48A}" type="presParOf" srcId="{0FE14884-5010-4BF3-81ED-21AA13FAB949}" destId="{660C7439-46F6-4464-81B8-AB203D13D467}" srcOrd="2" destOrd="0" presId="urn:microsoft.com/office/officeart/2005/8/layout/cycle1"/>
    <dgm:cxn modelId="{EF89CC67-DC75-4690-BC89-BA8A33B1CD36}" type="presParOf" srcId="{0FE14884-5010-4BF3-81ED-21AA13FAB949}" destId="{79D2A033-EF85-41DF-829E-6BEB367A5622}" srcOrd="3" destOrd="0" presId="urn:microsoft.com/office/officeart/2005/8/layout/cycle1"/>
    <dgm:cxn modelId="{5F84BEEF-7A2C-47F4-BB45-3F8D2B821FC6}" type="presParOf" srcId="{0FE14884-5010-4BF3-81ED-21AA13FAB949}" destId="{F53982B0-BA99-4AC7-A33C-ECED79819DC0}" srcOrd="4" destOrd="0" presId="urn:microsoft.com/office/officeart/2005/8/layout/cycle1"/>
    <dgm:cxn modelId="{5501F6B9-E41C-43B8-9F27-243118763AE4}" type="presParOf" srcId="{0FE14884-5010-4BF3-81ED-21AA13FAB949}" destId="{104D2489-DD89-496C-BA4D-00ECE4790671}" srcOrd="5" destOrd="0" presId="urn:microsoft.com/office/officeart/2005/8/layout/cycle1"/>
    <dgm:cxn modelId="{52609C85-04C5-4DB7-B504-9289FC2A4788}" type="presParOf" srcId="{0FE14884-5010-4BF3-81ED-21AA13FAB949}" destId="{3D34FAFC-DC44-4D79-94C5-8BAE085DB7D8}" srcOrd="6" destOrd="0" presId="urn:microsoft.com/office/officeart/2005/8/layout/cycle1"/>
    <dgm:cxn modelId="{99E30C2F-C1AC-4489-9F82-5A901A3B1DA7}" type="presParOf" srcId="{0FE14884-5010-4BF3-81ED-21AA13FAB949}" destId="{F86C42E2-DC8E-4CFD-9CAD-77E93C99267C}" srcOrd="7" destOrd="0" presId="urn:microsoft.com/office/officeart/2005/8/layout/cycle1"/>
    <dgm:cxn modelId="{3FD2B5A5-2FA0-4E0C-BA63-252EB5B5755A}" type="presParOf" srcId="{0FE14884-5010-4BF3-81ED-21AA13FAB949}" destId="{1E232748-014E-4407-86D8-BD728BBD1F89}" srcOrd="8" destOrd="0" presId="urn:microsoft.com/office/officeart/2005/8/layout/cycle1"/>
    <dgm:cxn modelId="{2A8E00DA-A9F7-44EE-8761-8299AC328113}" type="presParOf" srcId="{0FE14884-5010-4BF3-81ED-21AA13FAB949}" destId="{AE4154F7-FC99-4B85-AD21-B3698F01C586}" srcOrd="9" destOrd="0" presId="urn:microsoft.com/office/officeart/2005/8/layout/cycle1"/>
    <dgm:cxn modelId="{7C3B4FAC-B5B0-4D0A-B4A3-32F35CE47731}" type="presParOf" srcId="{0FE14884-5010-4BF3-81ED-21AA13FAB949}" destId="{E284B884-25DA-4E48-9E5F-6016B1BD47CD}" srcOrd="10" destOrd="0" presId="urn:microsoft.com/office/officeart/2005/8/layout/cycle1"/>
    <dgm:cxn modelId="{494D9BBE-AB13-49C5-8230-48ABB14DE38B}" type="presParOf" srcId="{0FE14884-5010-4BF3-81ED-21AA13FAB949}" destId="{75BA1069-A761-4AE9-8599-3430B4F78275}" srcOrd="11" destOrd="0" presId="urn:microsoft.com/office/officeart/2005/8/layout/cycle1"/>
    <dgm:cxn modelId="{E9D15055-3717-4D46-BB7C-9F295BE88912}" type="presParOf" srcId="{0FE14884-5010-4BF3-81ED-21AA13FAB949}" destId="{ACEB66B4-C61A-4324-B923-440738FC8563}" srcOrd="12" destOrd="0" presId="urn:microsoft.com/office/officeart/2005/8/layout/cycle1"/>
    <dgm:cxn modelId="{8059E5E6-534E-4382-AA80-AC6E8F9214DD}" type="presParOf" srcId="{0FE14884-5010-4BF3-81ED-21AA13FAB949}" destId="{2877ACEF-4F83-4D69-89EB-E169F522A7BA}" srcOrd="13" destOrd="0" presId="urn:microsoft.com/office/officeart/2005/8/layout/cycle1"/>
    <dgm:cxn modelId="{7D9670BA-A525-49AE-A19E-D60A2674ECEF}" type="presParOf" srcId="{0FE14884-5010-4BF3-81ED-21AA13FAB949}" destId="{3BF1B7F5-6F62-4D5D-8134-B1675A97A83B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A25D3D-164F-41BA-9E7D-7BEAEB4236E5}" type="doc">
      <dgm:prSet loTypeId="urn:microsoft.com/office/officeart/2009/layout/CircleArrowProcess" loCatId="process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B3B6DE6-C628-4E81-81FC-271FFFA850A4}">
      <dgm:prSet phldrT="[Text]"/>
      <dgm:spPr/>
      <dgm:t>
        <a:bodyPr/>
        <a:lstStyle/>
        <a:p>
          <a:r>
            <a:rPr lang="en-US" dirty="0" err="1" smtClean="0"/>
            <a:t>Tujuan</a:t>
          </a:r>
          <a:r>
            <a:rPr lang="en-US" dirty="0" smtClean="0"/>
            <a:t> </a:t>
          </a:r>
          <a:r>
            <a:rPr lang="en-US" dirty="0" err="1" smtClean="0"/>
            <a:t>Proyek</a:t>
          </a:r>
          <a:endParaRPr lang="en-US" dirty="0"/>
        </a:p>
      </dgm:t>
    </dgm:pt>
    <dgm:pt modelId="{1ADA1DD3-831A-4CF0-A97B-70166E01698C}" type="parTrans" cxnId="{A7301528-4E9C-498F-9C1F-EF9F8854332D}">
      <dgm:prSet/>
      <dgm:spPr/>
      <dgm:t>
        <a:bodyPr/>
        <a:lstStyle/>
        <a:p>
          <a:endParaRPr lang="en-US"/>
        </a:p>
      </dgm:t>
    </dgm:pt>
    <dgm:pt modelId="{5C73D133-7673-4D94-87F9-90456A5D87F0}" type="sibTrans" cxnId="{A7301528-4E9C-498F-9C1F-EF9F8854332D}">
      <dgm:prSet/>
      <dgm:spPr/>
      <dgm:t>
        <a:bodyPr/>
        <a:lstStyle/>
        <a:p>
          <a:endParaRPr lang="en-US"/>
        </a:p>
      </dgm:t>
    </dgm:pt>
    <dgm:pt modelId="{0668AED6-8389-43E3-AC1A-1277BB68FC35}">
      <dgm:prSet phldrT="[Text]"/>
      <dgm:spPr/>
      <dgm:t>
        <a:bodyPr/>
        <a:lstStyle/>
        <a:p>
          <a:r>
            <a:rPr lang="en-US" dirty="0" err="1" smtClean="0"/>
            <a:t>Teknologi</a:t>
          </a:r>
          <a:endParaRPr lang="en-US" dirty="0"/>
        </a:p>
      </dgm:t>
    </dgm:pt>
    <dgm:pt modelId="{1BE41F43-2D42-46B4-8EC4-DAA3D5F45D99}" type="parTrans" cxnId="{96881FD2-B71E-41DB-9E25-2274164819A0}">
      <dgm:prSet/>
      <dgm:spPr/>
      <dgm:t>
        <a:bodyPr/>
        <a:lstStyle/>
        <a:p>
          <a:endParaRPr lang="en-US"/>
        </a:p>
      </dgm:t>
    </dgm:pt>
    <dgm:pt modelId="{47424655-CFE1-4A29-8292-9818EC27476F}" type="sibTrans" cxnId="{96881FD2-B71E-41DB-9E25-2274164819A0}">
      <dgm:prSet/>
      <dgm:spPr/>
      <dgm:t>
        <a:bodyPr/>
        <a:lstStyle/>
        <a:p>
          <a:endParaRPr lang="en-US"/>
        </a:p>
      </dgm:t>
    </dgm:pt>
    <dgm:pt modelId="{6DC298B5-CEDE-47E4-B640-F3A86592ED0F}">
      <dgm:prSet phldrT="[Text]"/>
      <dgm:spPr/>
      <dgm:t>
        <a:bodyPr/>
        <a:lstStyle/>
        <a:p>
          <a:r>
            <a:rPr lang="en-US" dirty="0" err="1" smtClean="0"/>
            <a:t>Asumsi&amp;Biaya</a:t>
          </a:r>
          <a:endParaRPr lang="en-US" dirty="0"/>
        </a:p>
      </dgm:t>
    </dgm:pt>
    <dgm:pt modelId="{CB56BB77-1164-407D-AD1E-6A81EFF21B67}" type="parTrans" cxnId="{89DE5025-C326-4514-91B9-4F2A53EC9978}">
      <dgm:prSet/>
      <dgm:spPr/>
      <dgm:t>
        <a:bodyPr/>
        <a:lstStyle/>
        <a:p>
          <a:endParaRPr lang="en-US"/>
        </a:p>
      </dgm:t>
    </dgm:pt>
    <dgm:pt modelId="{C6895974-9925-4D50-AF38-EF92A9D71149}" type="sibTrans" cxnId="{89DE5025-C326-4514-91B9-4F2A53EC9978}">
      <dgm:prSet/>
      <dgm:spPr/>
      <dgm:t>
        <a:bodyPr/>
        <a:lstStyle/>
        <a:p>
          <a:endParaRPr lang="en-US"/>
        </a:p>
      </dgm:t>
    </dgm:pt>
    <dgm:pt modelId="{6B8C4649-7384-4666-81CC-C7AC68E5DC04}" type="pres">
      <dgm:prSet presAssocID="{3EA25D3D-164F-41BA-9E7D-7BEAEB4236E5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883E5EC-7B31-414C-B31A-FEEC894C6CFC}" type="pres">
      <dgm:prSet presAssocID="{3B3B6DE6-C628-4E81-81FC-271FFFA850A4}" presName="Accent1" presStyleCnt="0"/>
      <dgm:spPr/>
    </dgm:pt>
    <dgm:pt modelId="{222EDF31-7198-4297-99F3-F13EABD618D8}" type="pres">
      <dgm:prSet presAssocID="{3B3B6DE6-C628-4E81-81FC-271FFFA850A4}" presName="Accent" presStyleLbl="node1" presStyleIdx="0" presStyleCnt="3"/>
      <dgm:spPr/>
    </dgm:pt>
    <dgm:pt modelId="{FD829502-CE0C-40F3-B0F1-6759D4A335E0}" type="pres">
      <dgm:prSet presAssocID="{3B3B6DE6-C628-4E81-81FC-271FFFA850A4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3892BB-3035-4D5B-BC9B-8F1DAA9D15D5}" type="pres">
      <dgm:prSet presAssocID="{0668AED6-8389-43E3-AC1A-1277BB68FC35}" presName="Accent2" presStyleCnt="0"/>
      <dgm:spPr/>
    </dgm:pt>
    <dgm:pt modelId="{B7801F06-C806-4290-8B8B-CC94879ECD90}" type="pres">
      <dgm:prSet presAssocID="{0668AED6-8389-43E3-AC1A-1277BB68FC35}" presName="Accent" presStyleLbl="node1" presStyleIdx="1" presStyleCnt="3"/>
      <dgm:spPr/>
    </dgm:pt>
    <dgm:pt modelId="{571F0EC5-DB12-4307-904E-0CD5060570CC}" type="pres">
      <dgm:prSet presAssocID="{0668AED6-8389-43E3-AC1A-1277BB68FC35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9D8460-92EA-4D28-9EC5-1C287E1D6FA4}" type="pres">
      <dgm:prSet presAssocID="{6DC298B5-CEDE-47E4-B640-F3A86592ED0F}" presName="Accent3" presStyleCnt="0"/>
      <dgm:spPr/>
    </dgm:pt>
    <dgm:pt modelId="{9AD06BBB-A243-48CF-AD58-BFA85EC09D6B}" type="pres">
      <dgm:prSet presAssocID="{6DC298B5-CEDE-47E4-B640-F3A86592ED0F}" presName="Accent" presStyleLbl="node1" presStyleIdx="2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60E6D404-F95D-4527-A912-07FD73EFECF4}" type="pres">
      <dgm:prSet presAssocID="{6DC298B5-CEDE-47E4-B640-F3A86592ED0F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9854AC6-E85C-46CE-85C2-28BA8A00DDC8}" type="presOf" srcId="{3B3B6DE6-C628-4E81-81FC-271FFFA850A4}" destId="{FD829502-CE0C-40F3-B0F1-6759D4A335E0}" srcOrd="0" destOrd="0" presId="urn:microsoft.com/office/officeart/2009/layout/CircleArrowProcess"/>
    <dgm:cxn modelId="{4791E162-DBFA-48B2-9C41-8E3D6E853A05}" type="presOf" srcId="{3EA25D3D-164F-41BA-9E7D-7BEAEB4236E5}" destId="{6B8C4649-7384-4666-81CC-C7AC68E5DC04}" srcOrd="0" destOrd="0" presId="urn:microsoft.com/office/officeart/2009/layout/CircleArrowProcess"/>
    <dgm:cxn modelId="{96881FD2-B71E-41DB-9E25-2274164819A0}" srcId="{3EA25D3D-164F-41BA-9E7D-7BEAEB4236E5}" destId="{0668AED6-8389-43E3-AC1A-1277BB68FC35}" srcOrd="1" destOrd="0" parTransId="{1BE41F43-2D42-46B4-8EC4-DAA3D5F45D99}" sibTransId="{47424655-CFE1-4A29-8292-9818EC27476F}"/>
    <dgm:cxn modelId="{89DE5025-C326-4514-91B9-4F2A53EC9978}" srcId="{3EA25D3D-164F-41BA-9E7D-7BEAEB4236E5}" destId="{6DC298B5-CEDE-47E4-B640-F3A86592ED0F}" srcOrd="2" destOrd="0" parTransId="{CB56BB77-1164-407D-AD1E-6A81EFF21B67}" sibTransId="{C6895974-9925-4D50-AF38-EF92A9D71149}"/>
    <dgm:cxn modelId="{051B745C-2E54-4D63-A2B4-E388DF38BAD9}" type="presOf" srcId="{6DC298B5-CEDE-47E4-B640-F3A86592ED0F}" destId="{60E6D404-F95D-4527-A912-07FD73EFECF4}" srcOrd="0" destOrd="0" presId="urn:microsoft.com/office/officeart/2009/layout/CircleArrowProcess"/>
    <dgm:cxn modelId="{A7301528-4E9C-498F-9C1F-EF9F8854332D}" srcId="{3EA25D3D-164F-41BA-9E7D-7BEAEB4236E5}" destId="{3B3B6DE6-C628-4E81-81FC-271FFFA850A4}" srcOrd="0" destOrd="0" parTransId="{1ADA1DD3-831A-4CF0-A97B-70166E01698C}" sibTransId="{5C73D133-7673-4D94-87F9-90456A5D87F0}"/>
    <dgm:cxn modelId="{6D1D55C0-7597-4A15-9E8D-254E58039170}" type="presOf" srcId="{0668AED6-8389-43E3-AC1A-1277BB68FC35}" destId="{571F0EC5-DB12-4307-904E-0CD5060570CC}" srcOrd="0" destOrd="0" presId="urn:microsoft.com/office/officeart/2009/layout/CircleArrowProcess"/>
    <dgm:cxn modelId="{16DAD9B0-3489-4253-9801-89A766007F0F}" type="presParOf" srcId="{6B8C4649-7384-4666-81CC-C7AC68E5DC04}" destId="{3883E5EC-7B31-414C-B31A-FEEC894C6CFC}" srcOrd="0" destOrd="0" presId="urn:microsoft.com/office/officeart/2009/layout/CircleArrowProcess"/>
    <dgm:cxn modelId="{DBE4128E-1784-4315-8862-0C9569553388}" type="presParOf" srcId="{3883E5EC-7B31-414C-B31A-FEEC894C6CFC}" destId="{222EDF31-7198-4297-99F3-F13EABD618D8}" srcOrd="0" destOrd="0" presId="urn:microsoft.com/office/officeart/2009/layout/CircleArrowProcess"/>
    <dgm:cxn modelId="{D795D563-0967-4935-9124-1A1E0DD5075B}" type="presParOf" srcId="{6B8C4649-7384-4666-81CC-C7AC68E5DC04}" destId="{FD829502-CE0C-40F3-B0F1-6759D4A335E0}" srcOrd="1" destOrd="0" presId="urn:microsoft.com/office/officeart/2009/layout/CircleArrowProcess"/>
    <dgm:cxn modelId="{A79B22F2-A274-4477-87E7-AAF57F428864}" type="presParOf" srcId="{6B8C4649-7384-4666-81CC-C7AC68E5DC04}" destId="{3F3892BB-3035-4D5B-BC9B-8F1DAA9D15D5}" srcOrd="2" destOrd="0" presId="urn:microsoft.com/office/officeart/2009/layout/CircleArrowProcess"/>
    <dgm:cxn modelId="{E60FE2A9-7706-41B3-9618-533B2AAEBBD8}" type="presParOf" srcId="{3F3892BB-3035-4D5B-BC9B-8F1DAA9D15D5}" destId="{B7801F06-C806-4290-8B8B-CC94879ECD90}" srcOrd="0" destOrd="0" presId="urn:microsoft.com/office/officeart/2009/layout/CircleArrowProcess"/>
    <dgm:cxn modelId="{E11D4333-88A7-42FC-90F1-2FA2B9E084CE}" type="presParOf" srcId="{6B8C4649-7384-4666-81CC-C7AC68E5DC04}" destId="{571F0EC5-DB12-4307-904E-0CD5060570CC}" srcOrd="3" destOrd="0" presId="urn:microsoft.com/office/officeart/2009/layout/CircleArrowProcess"/>
    <dgm:cxn modelId="{FF489648-F732-476D-BDBD-6476AB5A3EC7}" type="presParOf" srcId="{6B8C4649-7384-4666-81CC-C7AC68E5DC04}" destId="{9E9D8460-92EA-4D28-9EC5-1C287E1D6FA4}" srcOrd="4" destOrd="0" presId="urn:microsoft.com/office/officeart/2009/layout/CircleArrowProcess"/>
    <dgm:cxn modelId="{1667C42A-AF24-4BD2-A0FA-B542300C77BD}" type="presParOf" srcId="{9E9D8460-92EA-4D28-9EC5-1C287E1D6FA4}" destId="{9AD06BBB-A243-48CF-AD58-BFA85EC09D6B}" srcOrd="0" destOrd="0" presId="urn:microsoft.com/office/officeart/2009/layout/CircleArrowProcess"/>
    <dgm:cxn modelId="{9027F5D0-0837-46CE-9A11-148E6793CBF3}" type="presParOf" srcId="{6B8C4649-7384-4666-81CC-C7AC68E5DC04}" destId="{60E6D404-F95D-4527-A912-07FD73EFECF4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44AFEE-B36D-4CEE-BF86-AB7C8D8513B9}" type="doc">
      <dgm:prSet loTypeId="urn:microsoft.com/office/officeart/2005/8/layout/vList6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9CA2C53-1B87-4AE5-A674-8E79091B7CA1}">
      <dgm:prSet phldrT="[Text]"/>
      <dgm:spPr/>
      <dgm:t>
        <a:bodyPr/>
        <a:lstStyle/>
        <a:p>
          <a:r>
            <a:rPr lang="en-US" dirty="0" err="1" smtClean="0">
              <a:latin typeface="Century Gothic" pitchFamily="34" charset="0"/>
            </a:rPr>
            <a:t>Hasil</a:t>
          </a:r>
          <a:r>
            <a:rPr lang="en-US" dirty="0" smtClean="0">
              <a:latin typeface="Century Gothic" pitchFamily="34" charset="0"/>
            </a:rPr>
            <a:t> yang </a:t>
          </a:r>
          <a:r>
            <a:rPr lang="en-US" dirty="0" err="1" smtClean="0">
              <a:latin typeface="Century Gothic" pitchFamily="34" charset="0"/>
            </a:rPr>
            <a:t>diharapkan</a:t>
          </a:r>
          <a:endParaRPr lang="en-US" dirty="0">
            <a:latin typeface="Century Gothic" pitchFamily="34" charset="0"/>
          </a:endParaRPr>
        </a:p>
      </dgm:t>
    </dgm:pt>
    <dgm:pt modelId="{E3F392FD-C35B-4CC6-B6DC-2E9456058550}" type="parTrans" cxnId="{858B4009-FB5F-46DD-996E-AE2062CE4195}">
      <dgm:prSet/>
      <dgm:spPr/>
      <dgm:t>
        <a:bodyPr/>
        <a:lstStyle/>
        <a:p>
          <a:endParaRPr lang="en-US"/>
        </a:p>
      </dgm:t>
    </dgm:pt>
    <dgm:pt modelId="{F1DFC613-1BA4-494C-8241-F90B09A8217E}" type="sibTrans" cxnId="{858B4009-FB5F-46DD-996E-AE2062CE4195}">
      <dgm:prSet/>
      <dgm:spPr/>
      <dgm:t>
        <a:bodyPr/>
        <a:lstStyle/>
        <a:p>
          <a:endParaRPr lang="en-US"/>
        </a:p>
      </dgm:t>
    </dgm:pt>
    <dgm:pt modelId="{E4457A85-272E-45FA-925A-701228192651}">
      <dgm:prSet phldrT="[Text]"/>
      <dgm:spPr/>
      <dgm:t>
        <a:bodyPr/>
        <a:lstStyle/>
        <a:p>
          <a:r>
            <a:rPr lang="id-ID" dirty="0" smtClean="0">
              <a:latin typeface="Century Gothic" pitchFamily="34" charset="0"/>
            </a:rPr>
            <a:t>Mengoperasikan fasilitas sebagai sistem (bukan sebagai garasi </a:t>
          </a:r>
          <a:r>
            <a:rPr lang="id-ID" i="1" dirty="0" smtClean="0">
              <a:latin typeface="Century Gothic" pitchFamily="34" charset="0"/>
            </a:rPr>
            <a:t>individual</a:t>
          </a:r>
          <a:r>
            <a:rPr lang="id-ID" dirty="0" smtClean="0">
              <a:latin typeface="Century Gothic" pitchFamily="34" charset="0"/>
            </a:rPr>
            <a:t>).</a:t>
          </a:r>
          <a:endParaRPr lang="en-US" dirty="0">
            <a:latin typeface="Century Gothic" pitchFamily="34" charset="0"/>
          </a:endParaRPr>
        </a:p>
      </dgm:t>
    </dgm:pt>
    <dgm:pt modelId="{51F4ABA8-5768-46B9-8739-3A10E1F18641}" type="parTrans" cxnId="{30626F5E-B64F-45FC-A2A8-28BAFEE29D0C}">
      <dgm:prSet/>
      <dgm:spPr/>
      <dgm:t>
        <a:bodyPr/>
        <a:lstStyle/>
        <a:p>
          <a:endParaRPr lang="en-US"/>
        </a:p>
      </dgm:t>
    </dgm:pt>
    <dgm:pt modelId="{43FBD410-131E-4BB0-A8DC-F1DE32882827}" type="sibTrans" cxnId="{30626F5E-B64F-45FC-A2A8-28BAFEE29D0C}">
      <dgm:prSet/>
      <dgm:spPr/>
      <dgm:t>
        <a:bodyPr/>
        <a:lstStyle/>
        <a:p>
          <a:endParaRPr lang="en-US"/>
        </a:p>
      </dgm:t>
    </dgm:pt>
    <dgm:pt modelId="{A4E1339E-A420-4274-B4C0-00E44721C69C}">
      <dgm:prSet phldrT="[Text]"/>
      <dgm:spPr/>
      <dgm:t>
        <a:bodyPr/>
        <a:lstStyle/>
        <a:p>
          <a:r>
            <a:rPr lang="en-US" dirty="0" err="1" smtClean="0">
              <a:latin typeface="Century Gothic" pitchFamily="34" charset="0"/>
            </a:rPr>
            <a:t>Keuntungan</a:t>
          </a:r>
          <a:r>
            <a:rPr lang="en-US" dirty="0" smtClean="0">
              <a:latin typeface="Century Gothic" pitchFamily="34" charset="0"/>
            </a:rPr>
            <a:t> yang </a:t>
          </a:r>
          <a:r>
            <a:rPr lang="en-US" dirty="0" err="1" smtClean="0">
              <a:latin typeface="Century Gothic" pitchFamily="34" charset="0"/>
            </a:rPr>
            <a:t>diharapkan</a:t>
          </a:r>
          <a:endParaRPr lang="en-US" dirty="0">
            <a:latin typeface="Century Gothic" pitchFamily="34" charset="0"/>
          </a:endParaRPr>
        </a:p>
      </dgm:t>
    </dgm:pt>
    <dgm:pt modelId="{16BC0589-DAD8-47D3-A2B7-09EF85ADBBEC}" type="parTrans" cxnId="{476F6A31-5313-46BD-BE47-6A3954C13211}">
      <dgm:prSet/>
      <dgm:spPr/>
      <dgm:t>
        <a:bodyPr/>
        <a:lstStyle/>
        <a:p>
          <a:endParaRPr lang="en-US"/>
        </a:p>
      </dgm:t>
    </dgm:pt>
    <dgm:pt modelId="{2C729CB6-DE80-48F5-8983-51C0C0F5343C}" type="sibTrans" cxnId="{476F6A31-5313-46BD-BE47-6A3954C13211}">
      <dgm:prSet/>
      <dgm:spPr/>
      <dgm:t>
        <a:bodyPr/>
        <a:lstStyle/>
        <a:p>
          <a:endParaRPr lang="en-US"/>
        </a:p>
      </dgm:t>
    </dgm:pt>
    <dgm:pt modelId="{3B6DF25F-D7AB-49CE-B6BA-5DB3D23FDB90}">
      <dgm:prSet phldrT="[Text]"/>
      <dgm:spPr/>
      <dgm:t>
        <a:bodyPr/>
        <a:lstStyle/>
        <a:p>
          <a:r>
            <a:rPr lang="id-ID" dirty="0" smtClean="0">
              <a:latin typeface="Century Gothic" pitchFamily="34" charset="0"/>
            </a:rPr>
            <a:t>Meningkatkan kepuasan pengguna</a:t>
          </a:r>
          <a:r>
            <a:rPr lang="en-US" dirty="0" smtClean="0">
              <a:latin typeface="Century Gothic" pitchFamily="34" charset="0"/>
            </a:rPr>
            <a:t> </a:t>
          </a:r>
          <a:r>
            <a:rPr lang="en-US" dirty="0" err="1" smtClean="0">
              <a:latin typeface="Century Gothic" pitchFamily="34" charset="0"/>
            </a:rPr>
            <a:t>parkir</a:t>
          </a:r>
          <a:r>
            <a:rPr lang="id-ID" dirty="0" smtClean="0">
              <a:latin typeface="Century Gothic" pitchFamily="34" charset="0"/>
            </a:rPr>
            <a:t>.</a:t>
          </a:r>
          <a:endParaRPr lang="en-US" dirty="0">
            <a:latin typeface="Century Gothic" pitchFamily="34" charset="0"/>
          </a:endParaRPr>
        </a:p>
      </dgm:t>
    </dgm:pt>
    <dgm:pt modelId="{68704B94-A4F8-423D-B568-17D61FCE7707}" type="parTrans" cxnId="{473B2D39-8C02-4ABB-806D-F92F568FAB2C}">
      <dgm:prSet/>
      <dgm:spPr/>
      <dgm:t>
        <a:bodyPr/>
        <a:lstStyle/>
        <a:p>
          <a:endParaRPr lang="en-US"/>
        </a:p>
      </dgm:t>
    </dgm:pt>
    <dgm:pt modelId="{8CCBCA76-3EBD-4A8B-8A6B-E1590DA75609}" type="sibTrans" cxnId="{473B2D39-8C02-4ABB-806D-F92F568FAB2C}">
      <dgm:prSet/>
      <dgm:spPr/>
      <dgm:t>
        <a:bodyPr/>
        <a:lstStyle/>
        <a:p>
          <a:endParaRPr lang="en-US"/>
        </a:p>
      </dgm:t>
    </dgm:pt>
    <dgm:pt modelId="{48A506C7-C739-441E-A1D3-9316C9263787}">
      <dgm:prSet/>
      <dgm:spPr/>
      <dgm:t>
        <a:bodyPr/>
        <a:lstStyle/>
        <a:p>
          <a:r>
            <a:rPr lang="id-ID" dirty="0" smtClean="0">
              <a:latin typeface="Century Gothic" pitchFamily="34" charset="0"/>
            </a:rPr>
            <a:t>Menampilkan informasi ketersediaan tempat parkir secara </a:t>
          </a:r>
          <a:r>
            <a:rPr lang="id-ID" i="1" dirty="0" smtClean="0">
              <a:latin typeface="Century Gothic" pitchFamily="34" charset="0"/>
            </a:rPr>
            <a:t>real-time.</a:t>
          </a:r>
          <a:endParaRPr lang="en-US" dirty="0">
            <a:latin typeface="Century Gothic" pitchFamily="34" charset="0"/>
          </a:endParaRPr>
        </a:p>
      </dgm:t>
    </dgm:pt>
    <dgm:pt modelId="{F9620B76-6B5E-4CE2-8DC6-0A9C2B2E9F01}" type="parTrans" cxnId="{F8F4BF08-0735-48FD-90E8-E68AE8ECEE89}">
      <dgm:prSet/>
      <dgm:spPr/>
      <dgm:t>
        <a:bodyPr/>
        <a:lstStyle/>
        <a:p>
          <a:endParaRPr lang="en-US"/>
        </a:p>
      </dgm:t>
    </dgm:pt>
    <dgm:pt modelId="{D58B8620-BB62-44F2-B039-C3C6AF039FBE}" type="sibTrans" cxnId="{F8F4BF08-0735-48FD-90E8-E68AE8ECEE89}">
      <dgm:prSet/>
      <dgm:spPr/>
      <dgm:t>
        <a:bodyPr/>
        <a:lstStyle/>
        <a:p>
          <a:endParaRPr lang="en-US"/>
        </a:p>
      </dgm:t>
    </dgm:pt>
    <dgm:pt modelId="{BBB8AF7F-D8E0-4C74-BE7D-A9889622FCB8}">
      <dgm:prSet/>
      <dgm:spPr/>
      <dgm:t>
        <a:bodyPr/>
        <a:lstStyle/>
        <a:p>
          <a:r>
            <a:rPr lang="id-ID" smtClean="0">
              <a:latin typeface="Century Gothic" pitchFamily="34" charset="0"/>
            </a:rPr>
            <a:t>Mencegah </a:t>
          </a:r>
          <a:r>
            <a:rPr lang="en-US" smtClean="0">
              <a:latin typeface="Century Gothic" pitchFamily="34" charset="0"/>
            </a:rPr>
            <a:t>kendaraan</a:t>
          </a:r>
          <a:r>
            <a:rPr lang="id-ID" smtClean="0">
              <a:latin typeface="Century Gothic" pitchFamily="34" charset="0"/>
            </a:rPr>
            <a:t> masuk ke tempat parkir yang sudah penuh</a:t>
          </a:r>
          <a:r>
            <a:rPr lang="en-US" smtClean="0">
              <a:latin typeface="Century Gothic" pitchFamily="34" charset="0"/>
            </a:rPr>
            <a:t>.</a:t>
          </a:r>
          <a:endParaRPr lang="en-US">
            <a:latin typeface="Century Gothic" pitchFamily="34" charset="0"/>
          </a:endParaRPr>
        </a:p>
      </dgm:t>
    </dgm:pt>
    <dgm:pt modelId="{F633057A-8614-45F0-8138-F4F24ACDC55F}" type="parTrans" cxnId="{7DD536D3-4B47-4AF2-8D66-E67CD0714913}">
      <dgm:prSet/>
      <dgm:spPr/>
      <dgm:t>
        <a:bodyPr/>
        <a:lstStyle/>
        <a:p>
          <a:endParaRPr lang="en-US"/>
        </a:p>
      </dgm:t>
    </dgm:pt>
    <dgm:pt modelId="{30D270DD-FB0C-4F24-8911-F7AA5C10AC8C}" type="sibTrans" cxnId="{7DD536D3-4B47-4AF2-8D66-E67CD0714913}">
      <dgm:prSet/>
      <dgm:spPr/>
      <dgm:t>
        <a:bodyPr/>
        <a:lstStyle/>
        <a:p>
          <a:endParaRPr lang="en-US"/>
        </a:p>
      </dgm:t>
    </dgm:pt>
    <dgm:pt modelId="{F70A457E-524A-4511-9828-D22A0BCC734D}">
      <dgm:prSet/>
      <dgm:spPr/>
      <dgm:t>
        <a:bodyPr/>
        <a:lstStyle/>
        <a:p>
          <a:r>
            <a:rPr lang="id-ID" dirty="0" smtClean="0">
              <a:latin typeface="Century Gothic" pitchFamily="34" charset="0"/>
            </a:rPr>
            <a:t>Mendukung koordinasi dengan sistem lain yang telah terpasang pada region terdekat.</a:t>
          </a:r>
          <a:endParaRPr lang="en-US" dirty="0">
            <a:latin typeface="Century Gothic" pitchFamily="34" charset="0"/>
          </a:endParaRPr>
        </a:p>
      </dgm:t>
    </dgm:pt>
    <dgm:pt modelId="{F75136DA-FD45-4BDD-8280-6FB0D3344DC9}" type="parTrans" cxnId="{A265E387-2E83-4458-ABE9-FA34B3642813}">
      <dgm:prSet/>
      <dgm:spPr/>
      <dgm:t>
        <a:bodyPr/>
        <a:lstStyle/>
        <a:p>
          <a:endParaRPr lang="en-US"/>
        </a:p>
      </dgm:t>
    </dgm:pt>
    <dgm:pt modelId="{6F607C21-C56A-4001-B85A-6DE84A7FEF12}" type="sibTrans" cxnId="{A265E387-2E83-4458-ABE9-FA34B3642813}">
      <dgm:prSet/>
      <dgm:spPr/>
      <dgm:t>
        <a:bodyPr/>
        <a:lstStyle/>
        <a:p>
          <a:endParaRPr lang="en-US"/>
        </a:p>
      </dgm:t>
    </dgm:pt>
    <dgm:pt modelId="{1A53CDB2-D527-4CF6-966C-9A27014EAFFB}">
      <dgm:prSet/>
      <dgm:spPr/>
      <dgm:t>
        <a:bodyPr/>
        <a:lstStyle/>
        <a:p>
          <a:r>
            <a:rPr lang="id-ID" dirty="0" smtClean="0">
              <a:latin typeface="Century Gothic" pitchFamily="34" charset="0"/>
            </a:rPr>
            <a:t>Menjadi media berbagi informasi ketersediaan tempat parkir.</a:t>
          </a:r>
          <a:endParaRPr lang="en-US" dirty="0">
            <a:latin typeface="Century Gothic" pitchFamily="34" charset="0"/>
          </a:endParaRPr>
        </a:p>
      </dgm:t>
    </dgm:pt>
    <dgm:pt modelId="{90A20D85-55A4-4E77-9C9B-D4BEAB773180}" type="parTrans" cxnId="{0F6906AC-5F7F-489E-973A-ABBB8CD3418A}">
      <dgm:prSet/>
      <dgm:spPr/>
      <dgm:t>
        <a:bodyPr/>
        <a:lstStyle/>
        <a:p>
          <a:endParaRPr lang="en-US"/>
        </a:p>
      </dgm:t>
    </dgm:pt>
    <dgm:pt modelId="{AB8F0B95-7C33-49C5-BB0A-CC6FB315D13B}" type="sibTrans" cxnId="{0F6906AC-5F7F-489E-973A-ABBB8CD3418A}">
      <dgm:prSet/>
      <dgm:spPr/>
      <dgm:t>
        <a:bodyPr/>
        <a:lstStyle/>
        <a:p>
          <a:endParaRPr lang="en-US"/>
        </a:p>
      </dgm:t>
    </dgm:pt>
    <dgm:pt modelId="{939F8441-89D5-4539-88CA-BB4610EEE354}">
      <dgm:prSet/>
      <dgm:spPr/>
      <dgm:t>
        <a:bodyPr/>
        <a:lstStyle/>
        <a:p>
          <a:r>
            <a:rPr lang="id-ID" dirty="0" smtClean="0">
              <a:latin typeface="Century Gothic" pitchFamily="34" charset="0"/>
            </a:rPr>
            <a:t>Meningkatkan efisiensi penggunaan tempat parkir.</a:t>
          </a:r>
          <a:endParaRPr lang="en-US" dirty="0">
            <a:latin typeface="Century Gothic" pitchFamily="34" charset="0"/>
          </a:endParaRPr>
        </a:p>
      </dgm:t>
    </dgm:pt>
    <dgm:pt modelId="{3D52265C-7863-487C-9B06-3FC1B03B1F3E}" type="parTrans" cxnId="{B279D1E4-BB8D-41FA-9EBD-2B107EF0DEB4}">
      <dgm:prSet/>
      <dgm:spPr/>
      <dgm:t>
        <a:bodyPr/>
        <a:lstStyle/>
        <a:p>
          <a:endParaRPr lang="en-US"/>
        </a:p>
      </dgm:t>
    </dgm:pt>
    <dgm:pt modelId="{3448ED90-6F68-48BA-B8B8-0D4F8D5592C5}" type="sibTrans" cxnId="{B279D1E4-BB8D-41FA-9EBD-2B107EF0DEB4}">
      <dgm:prSet/>
      <dgm:spPr/>
      <dgm:t>
        <a:bodyPr/>
        <a:lstStyle/>
        <a:p>
          <a:endParaRPr lang="en-US"/>
        </a:p>
      </dgm:t>
    </dgm:pt>
    <dgm:pt modelId="{EF00E271-E33A-4B12-87EC-2933DA517DE2}">
      <dgm:prSet phldrT="[Text]"/>
      <dgm:spPr/>
      <dgm:t>
        <a:bodyPr/>
        <a:lstStyle/>
        <a:p>
          <a:endParaRPr lang="en-US" dirty="0">
            <a:latin typeface="Century Gothic" pitchFamily="34" charset="0"/>
          </a:endParaRPr>
        </a:p>
      </dgm:t>
    </dgm:pt>
    <dgm:pt modelId="{7473334E-8995-41E5-8D6E-8BB2738F78D8}" type="parTrans" cxnId="{1A0CB8FF-C24E-4D92-9061-55D8596761E9}">
      <dgm:prSet/>
      <dgm:spPr/>
      <dgm:t>
        <a:bodyPr/>
        <a:lstStyle/>
        <a:p>
          <a:endParaRPr lang="en-US"/>
        </a:p>
      </dgm:t>
    </dgm:pt>
    <dgm:pt modelId="{C450F2CF-D574-4593-9816-8AA9B5DC7692}" type="sibTrans" cxnId="{1A0CB8FF-C24E-4D92-9061-55D8596761E9}">
      <dgm:prSet/>
      <dgm:spPr/>
      <dgm:t>
        <a:bodyPr/>
        <a:lstStyle/>
        <a:p>
          <a:endParaRPr lang="en-US"/>
        </a:p>
      </dgm:t>
    </dgm:pt>
    <dgm:pt modelId="{D5C33E82-1E62-40F2-B9A9-526DBADBCAF0}">
      <dgm:prSet phldrT="[Text]"/>
      <dgm:spPr/>
      <dgm:t>
        <a:bodyPr/>
        <a:lstStyle/>
        <a:p>
          <a:endParaRPr lang="en-US" dirty="0">
            <a:latin typeface="Century Gothic" pitchFamily="34" charset="0"/>
          </a:endParaRPr>
        </a:p>
      </dgm:t>
    </dgm:pt>
    <dgm:pt modelId="{552321CD-ED66-4C13-8D84-CC2AA86F16C1}" type="parTrans" cxnId="{DA43A038-F46B-464C-ACFE-624F0E93CDEC}">
      <dgm:prSet/>
      <dgm:spPr/>
      <dgm:t>
        <a:bodyPr/>
        <a:lstStyle/>
        <a:p>
          <a:endParaRPr lang="en-US"/>
        </a:p>
      </dgm:t>
    </dgm:pt>
    <dgm:pt modelId="{22C63EAE-A95E-44E8-B514-3FB440794F6C}" type="sibTrans" cxnId="{DA43A038-F46B-464C-ACFE-624F0E93CDEC}">
      <dgm:prSet/>
      <dgm:spPr/>
      <dgm:t>
        <a:bodyPr/>
        <a:lstStyle/>
        <a:p>
          <a:endParaRPr lang="en-US"/>
        </a:p>
      </dgm:t>
    </dgm:pt>
    <dgm:pt modelId="{9795DA76-A262-41CD-BE66-E86BCBB4E9AC}" type="pres">
      <dgm:prSet presAssocID="{4A44AFEE-B36D-4CEE-BF86-AB7C8D8513B9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BED09E8-94F7-4D9E-9E0E-F5FBE18787D6}" type="pres">
      <dgm:prSet presAssocID="{69CA2C53-1B87-4AE5-A674-8E79091B7CA1}" presName="linNode" presStyleCnt="0"/>
      <dgm:spPr/>
    </dgm:pt>
    <dgm:pt modelId="{21562255-C071-4B89-B3F5-C2D191EE5D61}" type="pres">
      <dgm:prSet presAssocID="{69CA2C53-1B87-4AE5-A674-8E79091B7CA1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864EA6-6E68-4DC5-B6D5-D2548207E3E5}" type="pres">
      <dgm:prSet presAssocID="{69CA2C53-1B87-4AE5-A674-8E79091B7CA1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9177DA-F63B-4DBA-ADBE-81AFDF1A9588}" type="pres">
      <dgm:prSet presAssocID="{F1DFC613-1BA4-494C-8241-F90B09A8217E}" presName="spacing" presStyleCnt="0"/>
      <dgm:spPr/>
    </dgm:pt>
    <dgm:pt modelId="{59E8F5BC-0BA3-4778-B095-02A043F95216}" type="pres">
      <dgm:prSet presAssocID="{A4E1339E-A420-4274-B4C0-00E44721C69C}" presName="linNode" presStyleCnt="0"/>
      <dgm:spPr/>
    </dgm:pt>
    <dgm:pt modelId="{8922CC75-2FF9-4285-984D-E171CA112589}" type="pres">
      <dgm:prSet presAssocID="{A4E1339E-A420-4274-B4C0-00E44721C69C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62E680-F924-4B74-839B-074D2F0484F4}" type="pres">
      <dgm:prSet presAssocID="{A4E1339E-A420-4274-B4C0-00E44721C69C}" presName="childShp" presStyleLbl="bgAccFollowNode1" presStyleIdx="1" presStyleCnt="2" custLinFactNeighborX="21528" custLinFactNeighborY="269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DE6BFA-B4FD-4753-A33B-A589DF2F8C66}" type="presOf" srcId="{1A53CDB2-D527-4CF6-966C-9A27014EAFFB}" destId="{0A62E680-F924-4B74-839B-074D2F0484F4}" srcOrd="0" destOrd="3" presId="urn:microsoft.com/office/officeart/2005/8/layout/vList6"/>
    <dgm:cxn modelId="{A2EA9A45-4DCD-4EA1-9124-C4AF1EFB746C}" type="presOf" srcId="{939F8441-89D5-4539-88CA-BB4610EEE354}" destId="{0A62E680-F924-4B74-839B-074D2F0484F4}" srcOrd="0" destOrd="4" presId="urn:microsoft.com/office/officeart/2005/8/layout/vList6"/>
    <dgm:cxn modelId="{46EE16D8-DE8A-430F-8B43-9856DC5F4399}" type="presOf" srcId="{3B6DF25F-D7AB-49CE-B6BA-5DB3D23FDB90}" destId="{0A62E680-F924-4B74-839B-074D2F0484F4}" srcOrd="0" destOrd="2" presId="urn:microsoft.com/office/officeart/2005/8/layout/vList6"/>
    <dgm:cxn modelId="{B2AC1331-FFA3-4548-BCB5-20AD8890EA2E}" type="presOf" srcId="{A4E1339E-A420-4274-B4C0-00E44721C69C}" destId="{8922CC75-2FF9-4285-984D-E171CA112589}" srcOrd="0" destOrd="0" presId="urn:microsoft.com/office/officeart/2005/8/layout/vList6"/>
    <dgm:cxn modelId="{039D381F-8102-417E-8427-AE3D10D79AF5}" type="presOf" srcId="{4A44AFEE-B36D-4CEE-BF86-AB7C8D8513B9}" destId="{9795DA76-A262-41CD-BE66-E86BCBB4E9AC}" srcOrd="0" destOrd="0" presId="urn:microsoft.com/office/officeart/2005/8/layout/vList6"/>
    <dgm:cxn modelId="{D6A20864-4CC1-4CCC-9C80-06C0F98EA416}" type="presOf" srcId="{EF00E271-E33A-4B12-87EC-2933DA517DE2}" destId="{0A62E680-F924-4B74-839B-074D2F0484F4}" srcOrd="0" destOrd="0" presId="urn:microsoft.com/office/officeart/2005/8/layout/vList6"/>
    <dgm:cxn modelId="{30626F5E-B64F-45FC-A2A8-28BAFEE29D0C}" srcId="{69CA2C53-1B87-4AE5-A674-8E79091B7CA1}" destId="{E4457A85-272E-45FA-925A-701228192651}" srcOrd="0" destOrd="0" parTransId="{51F4ABA8-5768-46B9-8739-3A10E1F18641}" sibTransId="{43FBD410-131E-4BB0-A8DC-F1DE32882827}"/>
    <dgm:cxn modelId="{476F6A31-5313-46BD-BE47-6A3954C13211}" srcId="{4A44AFEE-B36D-4CEE-BF86-AB7C8D8513B9}" destId="{A4E1339E-A420-4274-B4C0-00E44721C69C}" srcOrd="1" destOrd="0" parTransId="{16BC0589-DAD8-47D3-A2B7-09EF85ADBBEC}" sibTransId="{2C729CB6-DE80-48F5-8983-51C0C0F5343C}"/>
    <dgm:cxn modelId="{55CA2A67-CC1A-4100-82D9-6D0DB9AD8579}" type="presOf" srcId="{D5C33E82-1E62-40F2-B9A9-526DBADBCAF0}" destId="{0A62E680-F924-4B74-839B-074D2F0484F4}" srcOrd="0" destOrd="1" presId="urn:microsoft.com/office/officeart/2005/8/layout/vList6"/>
    <dgm:cxn modelId="{858B4009-FB5F-46DD-996E-AE2062CE4195}" srcId="{4A44AFEE-B36D-4CEE-BF86-AB7C8D8513B9}" destId="{69CA2C53-1B87-4AE5-A674-8E79091B7CA1}" srcOrd="0" destOrd="0" parTransId="{E3F392FD-C35B-4CC6-B6DC-2E9456058550}" sibTransId="{F1DFC613-1BA4-494C-8241-F90B09A8217E}"/>
    <dgm:cxn modelId="{473B2D39-8C02-4ABB-806D-F92F568FAB2C}" srcId="{A4E1339E-A420-4274-B4C0-00E44721C69C}" destId="{3B6DF25F-D7AB-49CE-B6BA-5DB3D23FDB90}" srcOrd="2" destOrd="0" parTransId="{68704B94-A4F8-423D-B568-17D61FCE7707}" sibTransId="{8CCBCA76-3EBD-4A8B-8A6B-E1590DA75609}"/>
    <dgm:cxn modelId="{DA43A038-F46B-464C-ACFE-624F0E93CDEC}" srcId="{A4E1339E-A420-4274-B4C0-00E44721C69C}" destId="{D5C33E82-1E62-40F2-B9A9-526DBADBCAF0}" srcOrd="1" destOrd="0" parTransId="{552321CD-ED66-4C13-8D84-CC2AA86F16C1}" sibTransId="{22C63EAE-A95E-44E8-B514-3FB440794F6C}"/>
    <dgm:cxn modelId="{D1DFBF73-A8E2-4F60-8D2B-7258072E9686}" type="presOf" srcId="{BBB8AF7F-D8E0-4C74-BE7D-A9889622FCB8}" destId="{74864EA6-6E68-4DC5-B6D5-D2548207E3E5}" srcOrd="0" destOrd="2" presId="urn:microsoft.com/office/officeart/2005/8/layout/vList6"/>
    <dgm:cxn modelId="{1A0CB8FF-C24E-4D92-9061-55D8596761E9}" srcId="{A4E1339E-A420-4274-B4C0-00E44721C69C}" destId="{EF00E271-E33A-4B12-87EC-2933DA517DE2}" srcOrd="0" destOrd="0" parTransId="{7473334E-8995-41E5-8D6E-8BB2738F78D8}" sibTransId="{C450F2CF-D574-4593-9816-8AA9B5DC7692}"/>
    <dgm:cxn modelId="{EE2644C6-DDD5-4341-B13B-C164EDDD9794}" type="presOf" srcId="{F70A457E-524A-4511-9828-D22A0BCC734D}" destId="{74864EA6-6E68-4DC5-B6D5-D2548207E3E5}" srcOrd="0" destOrd="3" presId="urn:microsoft.com/office/officeart/2005/8/layout/vList6"/>
    <dgm:cxn modelId="{0F6906AC-5F7F-489E-973A-ABBB8CD3418A}" srcId="{A4E1339E-A420-4274-B4C0-00E44721C69C}" destId="{1A53CDB2-D527-4CF6-966C-9A27014EAFFB}" srcOrd="3" destOrd="0" parTransId="{90A20D85-55A4-4E77-9C9B-D4BEAB773180}" sibTransId="{AB8F0B95-7C33-49C5-BB0A-CC6FB315D13B}"/>
    <dgm:cxn modelId="{5DE5D092-24A4-4E5C-8C9A-DEF65455E7DE}" type="presOf" srcId="{48A506C7-C739-441E-A1D3-9316C9263787}" destId="{74864EA6-6E68-4DC5-B6D5-D2548207E3E5}" srcOrd="0" destOrd="1" presId="urn:microsoft.com/office/officeart/2005/8/layout/vList6"/>
    <dgm:cxn modelId="{B279D1E4-BB8D-41FA-9EBD-2B107EF0DEB4}" srcId="{A4E1339E-A420-4274-B4C0-00E44721C69C}" destId="{939F8441-89D5-4539-88CA-BB4610EEE354}" srcOrd="4" destOrd="0" parTransId="{3D52265C-7863-487C-9B06-3FC1B03B1F3E}" sibTransId="{3448ED90-6F68-48BA-B8B8-0D4F8D5592C5}"/>
    <dgm:cxn modelId="{965DAD86-460F-486C-970C-D55DEF08054E}" type="presOf" srcId="{69CA2C53-1B87-4AE5-A674-8E79091B7CA1}" destId="{21562255-C071-4B89-B3F5-C2D191EE5D61}" srcOrd="0" destOrd="0" presId="urn:microsoft.com/office/officeart/2005/8/layout/vList6"/>
    <dgm:cxn modelId="{A265E387-2E83-4458-ABE9-FA34B3642813}" srcId="{69CA2C53-1B87-4AE5-A674-8E79091B7CA1}" destId="{F70A457E-524A-4511-9828-D22A0BCC734D}" srcOrd="3" destOrd="0" parTransId="{F75136DA-FD45-4BDD-8280-6FB0D3344DC9}" sibTransId="{6F607C21-C56A-4001-B85A-6DE84A7FEF12}"/>
    <dgm:cxn modelId="{F8F4BF08-0735-48FD-90E8-E68AE8ECEE89}" srcId="{69CA2C53-1B87-4AE5-A674-8E79091B7CA1}" destId="{48A506C7-C739-441E-A1D3-9316C9263787}" srcOrd="1" destOrd="0" parTransId="{F9620B76-6B5E-4CE2-8DC6-0A9C2B2E9F01}" sibTransId="{D58B8620-BB62-44F2-B039-C3C6AF039FBE}"/>
    <dgm:cxn modelId="{3A91BCD4-CFD5-49AA-A319-6BDC05561AEE}" type="presOf" srcId="{E4457A85-272E-45FA-925A-701228192651}" destId="{74864EA6-6E68-4DC5-B6D5-D2548207E3E5}" srcOrd="0" destOrd="0" presId="urn:microsoft.com/office/officeart/2005/8/layout/vList6"/>
    <dgm:cxn modelId="{7DD536D3-4B47-4AF2-8D66-E67CD0714913}" srcId="{69CA2C53-1B87-4AE5-A674-8E79091B7CA1}" destId="{BBB8AF7F-D8E0-4C74-BE7D-A9889622FCB8}" srcOrd="2" destOrd="0" parTransId="{F633057A-8614-45F0-8138-F4F24ACDC55F}" sibTransId="{30D270DD-FB0C-4F24-8911-F7AA5C10AC8C}"/>
    <dgm:cxn modelId="{997DDFBA-2041-4941-A279-F57F57C4C85D}" type="presParOf" srcId="{9795DA76-A262-41CD-BE66-E86BCBB4E9AC}" destId="{7BED09E8-94F7-4D9E-9E0E-F5FBE18787D6}" srcOrd="0" destOrd="0" presId="urn:microsoft.com/office/officeart/2005/8/layout/vList6"/>
    <dgm:cxn modelId="{359D7922-88DD-42E4-B090-3BF15A8D67DC}" type="presParOf" srcId="{7BED09E8-94F7-4D9E-9E0E-F5FBE18787D6}" destId="{21562255-C071-4B89-B3F5-C2D191EE5D61}" srcOrd="0" destOrd="0" presId="urn:microsoft.com/office/officeart/2005/8/layout/vList6"/>
    <dgm:cxn modelId="{71A85603-3B87-4BAA-B06D-F04A14B7C71E}" type="presParOf" srcId="{7BED09E8-94F7-4D9E-9E0E-F5FBE18787D6}" destId="{74864EA6-6E68-4DC5-B6D5-D2548207E3E5}" srcOrd="1" destOrd="0" presId="urn:microsoft.com/office/officeart/2005/8/layout/vList6"/>
    <dgm:cxn modelId="{CC9CEF7C-76CF-401E-B1BA-724BA0AF9E69}" type="presParOf" srcId="{9795DA76-A262-41CD-BE66-E86BCBB4E9AC}" destId="{F49177DA-F63B-4DBA-ADBE-81AFDF1A9588}" srcOrd="1" destOrd="0" presId="urn:microsoft.com/office/officeart/2005/8/layout/vList6"/>
    <dgm:cxn modelId="{C7F48148-A004-4CD0-B751-9F6167693053}" type="presParOf" srcId="{9795DA76-A262-41CD-BE66-E86BCBB4E9AC}" destId="{59E8F5BC-0BA3-4778-B095-02A043F95216}" srcOrd="2" destOrd="0" presId="urn:microsoft.com/office/officeart/2005/8/layout/vList6"/>
    <dgm:cxn modelId="{9F490E08-3194-414C-9AA0-EC80061F110C}" type="presParOf" srcId="{59E8F5BC-0BA3-4778-B095-02A043F95216}" destId="{8922CC75-2FF9-4285-984D-E171CA112589}" srcOrd="0" destOrd="0" presId="urn:microsoft.com/office/officeart/2005/8/layout/vList6"/>
    <dgm:cxn modelId="{C40F86DB-D90C-46BB-8C18-D1A98FB51C94}" type="presParOf" srcId="{59E8F5BC-0BA3-4778-B095-02A043F95216}" destId="{0A62E680-F924-4B74-839B-074D2F0484F4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589C2D7-BB61-4ADA-B4AA-B1B41B46B1A7}" type="doc">
      <dgm:prSet loTypeId="urn:microsoft.com/office/officeart/2005/8/layout/arrow4" loCatId="relationship" qsTypeId="urn:microsoft.com/office/officeart/2005/8/quickstyle/3d3" qsCatId="3D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81458F60-B316-4A41-832C-DD4731C1B473}">
      <dgm:prSet phldrT="[Text]"/>
      <dgm:spPr/>
      <dgm:t>
        <a:bodyPr/>
        <a:lstStyle/>
        <a:p>
          <a:r>
            <a:rPr lang="en-US" b="1" i="0" dirty="0" err="1" smtClean="0">
              <a:latin typeface="Century Gothic" pitchFamily="34" charset="0"/>
            </a:rPr>
            <a:t>Perangkat</a:t>
          </a:r>
          <a:r>
            <a:rPr lang="en-US" b="1" i="0" dirty="0" smtClean="0">
              <a:latin typeface="Century Gothic" pitchFamily="34" charset="0"/>
            </a:rPr>
            <a:t> </a:t>
          </a:r>
          <a:r>
            <a:rPr lang="en-US" b="1" i="0" dirty="0" err="1" smtClean="0">
              <a:latin typeface="Century Gothic" pitchFamily="34" charset="0"/>
            </a:rPr>
            <a:t>keras</a:t>
          </a:r>
          <a:endParaRPr lang="en-US" b="1" i="0" dirty="0" smtClean="0">
            <a:latin typeface="Century Gothic" pitchFamily="34" charset="0"/>
          </a:endParaRPr>
        </a:p>
        <a:p>
          <a:r>
            <a:rPr lang="en-US" i="0" dirty="0" smtClean="0">
              <a:latin typeface="Century Gothic" pitchFamily="34" charset="0"/>
            </a:rPr>
            <a:t>-</a:t>
          </a:r>
          <a:r>
            <a:rPr lang="id-ID" i="0" dirty="0" smtClean="0">
              <a:latin typeface="Century Gothic" pitchFamily="34" charset="0"/>
            </a:rPr>
            <a:t>Detectors dan sensors	:    Ceiling Mounted Ultrasonic Detector Magnetometer</a:t>
          </a:r>
          <a:r>
            <a:rPr lang="en-US" i="0" dirty="0" smtClean="0">
              <a:latin typeface="Century Gothic" pitchFamily="34" charset="0"/>
            </a:rPr>
            <a:t> </a:t>
          </a:r>
          <a:r>
            <a:rPr lang="id-ID" i="0" dirty="0" smtClean="0">
              <a:latin typeface="Century Gothic" pitchFamily="34" charset="0"/>
            </a:rPr>
            <a:t>Ultrasonic</a:t>
          </a:r>
          <a:endParaRPr lang="en-US" i="0" dirty="0" smtClean="0">
            <a:latin typeface="Century Gothic" pitchFamily="34" charset="0"/>
          </a:endParaRPr>
        </a:p>
        <a:p>
          <a:r>
            <a:rPr lang="en-US" i="0" dirty="0" smtClean="0">
              <a:latin typeface="Century Gothic" pitchFamily="34" charset="0"/>
            </a:rPr>
            <a:t>-</a:t>
          </a:r>
          <a:r>
            <a:rPr lang="id-ID" i="0" dirty="0" smtClean="0">
              <a:latin typeface="Century Gothic" pitchFamily="34" charset="0"/>
            </a:rPr>
            <a:t>Papan Informasi</a:t>
          </a:r>
          <a:endParaRPr lang="en-US" i="0" dirty="0" smtClean="0">
            <a:latin typeface="Century Gothic" pitchFamily="34" charset="0"/>
          </a:endParaRPr>
        </a:p>
        <a:p>
          <a:r>
            <a:rPr lang="en-US" i="0" dirty="0" smtClean="0">
              <a:latin typeface="Century Gothic" pitchFamily="34" charset="0"/>
            </a:rPr>
            <a:t>-</a:t>
          </a:r>
          <a:r>
            <a:rPr lang="id-ID" i="0" dirty="0" smtClean="0">
              <a:latin typeface="Century Gothic" pitchFamily="34" charset="0"/>
            </a:rPr>
            <a:t>Jaringan Komunikasi	</a:t>
          </a:r>
          <a:r>
            <a:rPr lang="en-US" i="0" dirty="0" smtClean="0">
              <a:latin typeface="Century Gothic" pitchFamily="34" charset="0"/>
            </a:rPr>
            <a:t>	</a:t>
          </a:r>
          <a:r>
            <a:rPr lang="id-ID" i="0" dirty="0" smtClean="0">
              <a:latin typeface="Century Gothic" pitchFamily="34" charset="0"/>
            </a:rPr>
            <a:t>:     ASI Bus System, Fiber Optic Technology 10/100 Ethernet</a:t>
          </a:r>
          <a:endParaRPr lang="en-US" i="0" dirty="0" smtClean="0">
            <a:latin typeface="Century Gothic" pitchFamily="34" charset="0"/>
          </a:endParaRPr>
        </a:p>
        <a:p>
          <a:r>
            <a:rPr lang="en-US" i="0" dirty="0" smtClean="0">
              <a:latin typeface="Century Gothic" pitchFamily="34" charset="0"/>
            </a:rPr>
            <a:t>-</a:t>
          </a:r>
          <a:r>
            <a:rPr lang="id-ID" i="0" dirty="0" smtClean="0">
              <a:latin typeface="Century Gothic" pitchFamily="34" charset="0"/>
            </a:rPr>
            <a:t>Komputer Server</a:t>
          </a:r>
          <a:endParaRPr lang="en-US" i="0" dirty="0" smtClean="0">
            <a:latin typeface="Century Gothic" pitchFamily="34" charset="0"/>
          </a:endParaRPr>
        </a:p>
        <a:p>
          <a:r>
            <a:rPr lang="en-US" i="0" dirty="0" smtClean="0">
              <a:latin typeface="Century Gothic" pitchFamily="34" charset="0"/>
            </a:rPr>
            <a:t>-</a:t>
          </a:r>
          <a:r>
            <a:rPr lang="en-US" i="0" dirty="0" err="1" smtClean="0">
              <a:latin typeface="Century Gothic" pitchFamily="34" charset="0"/>
            </a:rPr>
            <a:t>Komputer</a:t>
          </a:r>
          <a:r>
            <a:rPr lang="en-US" i="0" dirty="0" smtClean="0">
              <a:latin typeface="Century Gothic" pitchFamily="34" charset="0"/>
            </a:rPr>
            <a:t> Client</a:t>
          </a:r>
        </a:p>
        <a:p>
          <a:r>
            <a:rPr lang="en-US" i="0" dirty="0" smtClean="0">
              <a:latin typeface="Century Gothic" pitchFamily="34" charset="0"/>
            </a:rPr>
            <a:t>-</a:t>
          </a:r>
          <a:r>
            <a:rPr lang="en-US" i="0" dirty="0" err="1" smtClean="0">
              <a:latin typeface="Century Gothic" pitchFamily="34" charset="0"/>
            </a:rPr>
            <a:t>Kamera</a:t>
          </a:r>
          <a:r>
            <a:rPr lang="en-US" i="0" dirty="0" smtClean="0">
              <a:latin typeface="Century Gothic" pitchFamily="34" charset="0"/>
            </a:rPr>
            <a:t> Digital</a:t>
          </a:r>
          <a:endParaRPr lang="en-US" i="0" dirty="0">
            <a:latin typeface="Century Gothic" pitchFamily="34" charset="0"/>
          </a:endParaRPr>
        </a:p>
      </dgm:t>
    </dgm:pt>
    <dgm:pt modelId="{8FDE3B47-FD46-4140-814D-EB908DB7E035}" type="parTrans" cxnId="{B3A443FB-EC37-439B-A94B-2D5F22430782}">
      <dgm:prSet/>
      <dgm:spPr/>
      <dgm:t>
        <a:bodyPr/>
        <a:lstStyle/>
        <a:p>
          <a:endParaRPr lang="en-US"/>
        </a:p>
      </dgm:t>
    </dgm:pt>
    <dgm:pt modelId="{E907887E-1268-4C5A-B77B-98F78DAFF316}" type="sibTrans" cxnId="{B3A443FB-EC37-439B-A94B-2D5F22430782}">
      <dgm:prSet/>
      <dgm:spPr/>
      <dgm:t>
        <a:bodyPr/>
        <a:lstStyle/>
        <a:p>
          <a:endParaRPr lang="en-US"/>
        </a:p>
      </dgm:t>
    </dgm:pt>
    <dgm:pt modelId="{4DEF0909-FD44-4D59-AA6F-1BD042A0E4F7}">
      <dgm:prSet phldrT="[Text]"/>
      <dgm:spPr/>
      <dgm:t>
        <a:bodyPr/>
        <a:lstStyle/>
        <a:p>
          <a:r>
            <a:rPr lang="en-US" b="1" dirty="0" err="1" smtClean="0">
              <a:latin typeface="Century Gothic" pitchFamily="34" charset="0"/>
            </a:rPr>
            <a:t>Perangkat</a:t>
          </a:r>
          <a:r>
            <a:rPr lang="en-US" b="1" dirty="0" smtClean="0">
              <a:latin typeface="Century Gothic" pitchFamily="34" charset="0"/>
            </a:rPr>
            <a:t> </a:t>
          </a:r>
          <a:r>
            <a:rPr lang="en-US" b="1" dirty="0" err="1" smtClean="0">
              <a:latin typeface="Century Gothic" pitchFamily="34" charset="0"/>
            </a:rPr>
            <a:t>Lunak</a:t>
          </a:r>
          <a:endParaRPr lang="en-US" b="1" dirty="0" smtClean="0">
            <a:latin typeface="Century Gothic" pitchFamily="34" charset="0"/>
          </a:endParaRPr>
        </a:p>
        <a:p>
          <a:r>
            <a:rPr lang="en-US" i="1" dirty="0" smtClean="0">
              <a:latin typeface="Century Gothic" pitchFamily="34" charset="0"/>
            </a:rPr>
            <a:t>-</a:t>
          </a:r>
          <a:r>
            <a:rPr lang="id-ID" i="1" dirty="0" smtClean="0">
              <a:latin typeface="Century Gothic" pitchFamily="34" charset="0"/>
            </a:rPr>
            <a:t>Web Server</a:t>
          </a:r>
          <a:endParaRPr lang="en-US" dirty="0" smtClean="0">
            <a:latin typeface="Century Gothic" pitchFamily="34" charset="0"/>
          </a:endParaRPr>
        </a:p>
        <a:p>
          <a:r>
            <a:rPr lang="en-US" dirty="0" smtClean="0">
              <a:latin typeface="Century Gothic" pitchFamily="34" charset="0"/>
            </a:rPr>
            <a:t>-</a:t>
          </a:r>
          <a:r>
            <a:rPr lang="id-ID" dirty="0" smtClean="0">
              <a:latin typeface="Century Gothic" pitchFamily="34" charset="0"/>
            </a:rPr>
            <a:t>Basis data</a:t>
          </a:r>
          <a:endParaRPr lang="en-US" dirty="0">
            <a:latin typeface="Century Gothic" pitchFamily="34" charset="0"/>
          </a:endParaRPr>
        </a:p>
      </dgm:t>
    </dgm:pt>
    <dgm:pt modelId="{6A0624BD-6822-4DA7-8411-178E368D16C8}" type="parTrans" cxnId="{085C793A-5653-463A-B612-8FFB2D1CD427}">
      <dgm:prSet/>
      <dgm:spPr/>
      <dgm:t>
        <a:bodyPr/>
        <a:lstStyle/>
        <a:p>
          <a:endParaRPr lang="en-US"/>
        </a:p>
      </dgm:t>
    </dgm:pt>
    <dgm:pt modelId="{0D67BE4A-D43D-4874-A9A1-43088035BFF5}" type="sibTrans" cxnId="{085C793A-5653-463A-B612-8FFB2D1CD427}">
      <dgm:prSet/>
      <dgm:spPr/>
      <dgm:t>
        <a:bodyPr/>
        <a:lstStyle/>
        <a:p>
          <a:endParaRPr lang="en-US"/>
        </a:p>
      </dgm:t>
    </dgm:pt>
    <dgm:pt modelId="{A6B54224-18B2-4A1F-AFDF-43DE1B86DA63}" type="pres">
      <dgm:prSet presAssocID="{0589C2D7-BB61-4ADA-B4AA-B1B41B46B1A7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E0A9E1-BC7A-4D9A-A121-ACB9C659DC9C}" type="pres">
      <dgm:prSet presAssocID="{81458F60-B316-4A41-832C-DD4731C1B473}" presName="upArrow" presStyleLbl="node1" presStyleIdx="0" presStyleCnt="2"/>
      <dgm:spPr/>
      <dgm:t>
        <a:bodyPr/>
        <a:lstStyle/>
        <a:p>
          <a:endParaRPr lang="en-US"/>
        </a:p>
      </dgm:t>
    </dgm:pt>
    <dgm:pt modelId="{7BEFC372-CCEF-4D36-B047-BF428E1065E7}" type="pres">
      <dgm:prSet presAssocID="{81458F60-B316-4A41-832C-DD4731C1B473}" presName="upArrowText" presStyleLbl="revTx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646F1E-2B55-42DB-B186-C9FA5B738B92}" type="pres">
      <dgm:prSet presAssocID="{4DEF0909-FD44-4D59-AA6F-1BD042A0E4F7}" presName="downArrow" presStyleLbl="node1" presStyleIdx="1" presStyleCnt="2"/>
      <dgm:spPr/>
      <dgm:t>
        <a:bodyPr/>
        <a:lstStyle/>
        <a:p>
          <a:endParaRPr lang="en-US"/>
        </a:p>
      </dgm:t>
    </dgm:pt>
    <dgm:pt modelId="{0BA98C1F-B37C-4528-8DB1-5451E3F30891}" type="pres">
      <dgm:prSet presAssocID="{4DEF0909-FD44-4D59-AA6F-1BD042A0E4F7}" presName="downArrowText" presStyleLbl="revTx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99FBB5F-0FC8-49DF-BC2E-123085A4B0A1}" type="presOf" srcId="{0589C2D7-BB61-4ADA-B4AA-B1B41B46B1A7}" destId="{A6B54224-18B2-4A1F-AFDF-43DE1B86DA63}" srcOrd="0" destOrd="0" presId="urn:microsoft.com/office/officeart/2005/8/layout/arrow4"/>
    <dgm:cxn modelId="{DBB91674-41E7-4869-9ABD-F16A47AF6526}" type="presOf" srcId="{4DEF0909-FD44-4D59-AA6F-1BD042A0E4F7}" destId="{0BA98C1F-B37C-4528-8DB1-5451E3F30891}" srcOrd="0" destOrd="0" presId="urn:microsoft.com/office/officeart/2005/8/layout/arrow4"/>
    <dgm:cxn modelId="{B3A443FB-EC37-439B-A94B-2D5F22430782}" srcId="{0589C2D7-BB61-4ADA-B4AA-B1B41B46B1A7}" destId="{81458F60-B316-4A41-832C-DD4731C1B473}" srcOrd="0" destOrd="0" parTransId="{8FDE3B47-FD46-4140-814D-EB908DB7E035}" sibTransId="{E907887E-1268-4C5A-B77B-98F78DAFF316}"/>
    <dgm:cxn modelId="{A0EC8D28-9DB7-45BF-9476-F723CDEADAC6}" type="presOf" srcId="{81458F60-B316-4A41-832C-DD4731C1B473}" destId="{7BEFC372-CCEF-4D36-B047-BF428E1065E7}" srcOrd="0" destOrd="0" presId="urn:microsoft.com/office/officeart/2005/8/layout/arrow4"/>
    <dgm:cxn modelId="{085C793A-5653-463A-B612-8FFB2D1CD427}" srcId="{0589C2D7-BB61-4ADA-B4AA-B1B41B46B1A7}" destId="{4DEF0909-FD44-4D59-AA6F-1BD042A0E4F7}" srcOrd="1" destOrd="0" parTransId="{6A0624BD-6822-4DA7-8411-178E368D16C8}" sibTransId="{0D67BE4A-D43D-4874-A9A1-43088035BFF5}"/>
    <dgm:cxn modelId="{1308438B-90BA-400A-8487-BD705FFB0054}" type="presParOf" srcId="{A6B54224-18B2-4A1F-AFDF-43DE1B86DA63}" destId="{DBE0A9E1-BC7A-4D9A-A121-ACB9C659DC9C}" srcOrd="0" destOrd="0" presId="urn:microsoft.com/office/officeart/2005/8/layout/arrow4"/>
    <dgm:cxn modelId="{04076DCC-9168-4A96-9CD4-E3ACE66E9D2B}" type="presParOf" srcId="{A6B54224-18B2-4A1F-AFDF-43DE1B86DA63}" destId="{7BEFC372-CCEF-4D36-B047-BF428E1065E7}" srcOrd="1" destOrd="0" presId="urn:microsoft.com/office/officeart/2005/8/layout/arrow4"/>
    <dgm:cxn modelId="{6C3D29DC-346D-4E1C-9CDE-D527770FAB54}" type="presParOf" srcId="{A6B54224-18B2-4A1F-AFDF-43DE1B86DA63}" destId="{31646F1E-2B55-42DB-B186-C9FA5B738B92}" srcOrd="2" destOrd="0" presId="urn:microsoft.com/office/officeart/2005/8/layout/arrow4"/>
    <dgm:cxn modelId="{31D59BD5-16F0-4A3E-9B43-8932FB8FBC70}" type="presParOf" srcId="{A6B54224-18B2-4A1F-AFDF-43DE1B86DA63}" destId="{0BA98C1F-B37C-4528-8DB1-5451E3F30891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5B0CC4-085E-4964-A9E6-6EDDDDDDDCF2}">
      <dsp:nvSpPr>
        <dsp:cNvPr id="0" name=""/>
        <dsp:cNvSpPr/>
      </dsp:nvSpPr>
      <dsp:spPr>
        <a:xfrm>
          <a:off x="4342390" y="31965"/>
          <a:ext cx="1112490" cy="1112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Use Case Diagram</a:t>
          </a:r>
          <a:endParaRPr lang="en-US" sz="1600" kern="1200" dirty="0"/>
        </a:p>
      </dsp:txBody>
      <dsp:txXfrm>
        <a:off x="4342390" y="31965"/>
        <a:ext cx="1112490" cy="1112490"/>
      </dsp:txXfrm>
    </dsp:sp>
    <dsp:sp modelId="{660C7439-46F6-4464-81B8-AB203D13D467}">
      <dsp:nvSpPr>
        <dsp:cNvPr id="0" name=""/>
        <dsp:cNvSpPr/>
      </dsp:nvSpPr>
      <dsp:spPr>
        <a:xfrm>
          <a:off x="1722889" y="-521"/>
          <a:ext cx="4174221" cy="4174221"/>
        </a:xfrm>
        <a:prstGeom prst="circularArrow">
          <a:avLst>
            <a:gd name="adj1" fmla="val 5197"/>
            <a:gd name="adj2" fmla="val 335685"/>
            <a:gd name="adj3" fmla="val 21294170"/>
            <a:gd name="adj4" fmla="val 19765426"/>
            <a:gd name="adj5" fmla="val 6063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3982B0-BA99-4AC7-A33C-ECED79819DC0}">
      <dsp:nvSpPr>
        <dsp:cNvPr id="0" name=""/>
        <dsp:cNvSpPr/>
      </dsp:nvSpPr>
      <dsp:spPr>
        <a:xfrm>
          <a:off x="5015203" y="2102673"/>
          <a:ext cx="1112490" cy="1112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Activity Diagram</a:t>
          </a:r>
          <a:endParaRPr lang="en-US" sz="1600" kern="1200" dirty="0"/>
        </a:p>
      </dsp:txBody>
      <dsp:txXfrm>
        <a:off x="5015203" y="2102673"/>
        <a:ext cx="1112490" cy="1112490"/>
      </dsp:txXfrm>
    </dsp:sp>
    <dsp:sp modelId="{104D2489-DD89-496C-BA4D-00ECE4790671}">
      <dsp:nvSpPr>
        <dsp:cNvPr id="0" name=""/>
        <dsp:cNvSpPr/>
      </dsp:nvSpPr>
      <dsp:spPr>
        <a:xfrm>
          <a:off x="1722889" y="-521"/>
          <a:ext cx="4174221" cy="4174221"/>
        </a:xfrm>
        <a:prstGeom prst="circularArrow">
          <a:avLst>
            <a:gd name="adj1" fmla="val 5197"/>
            <a:gd name="adj2" fmla="val 335685"/>
            <a:gd name="adj3" fmla="val 4015660"/>
            <a:gd name="adj4" fmla="val 2252549"/>
            <a:gd name="adj5" fmla="val 6063"/>
          </a:avLst>
        </a:prstGeom>
        <a:gradFill rotWithShape="0">
          <a:gsLst>
            <a:gs pos="0">
              <a:schemeClr val="accent5">
                <a:hueOff val="-3099343"/>
                <a:satOff val="4637"/>
                <a:lumOff val="-5196"/>
                <a:alphaOff val="0"/>
                <a:shade val="70000"/>
                <a:satMod val="150000"/>
              </a:schemeClr>
            </a:gs>
            <a:gs pos="34000">
              <a:schemeClr val="accent5">
                <a:hueOff val="-3099343"/>
                <a:satOff val="4637"/>
                <a:lumOff val="-5196"/>
                <a:alphaOff val="0"/>
                <a:shade val="70000"/>
                <a:satMod val="140000"/>
              </a:schemeClr>
            </a:gs>
            <a:gs pos="70000">
              <a:schemeClr val="accent5">
                <a:hueOff val="-3099343"/>
                <a:satOff val="4637"/>
                <a:lumOff val="-5196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5">
                <a:hueOff val="-3099343"/>
                <a:satOff val="4637"/>
                <a:lumOff val="-5196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86C42E2-DC8E-4CFD-9CAD-77E93C99267C}">
      <dsp:nvSpPr>
        <dsp:cNvPr id="0" name=""/>
        <dsp:cNvSpPr/>
      </dsp:nvSpPr>
      <dsp:spPr>
        <a:xfrm>
          <a:off x="3253754" y="3382440"/>
          <a:ext cx="1112490" cy="1112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Sequence Diagram</a:t>
          </a:r>
          <a:endParaRPr lang="en-US" sz="1600" kern="1200" dirty="0"/>
        </a:p>
      </dsp:txBody>
      <dsp:txXfrm>
        <a:off x="3253754" y="3382440"/>
        <a:ext cx="1112490" cy="1112490"/>
      </dsp:txXfrm>
    </dsp:sp>
    <dsp:sp modelId="{1E232748-014E-4407-86D8-BD728BBD1F89}">
      <dsp:nvSpPr>
        <dsp:cNvPr id="0" name=""/>
        <dsp:cNvSpPr/>
      </dsp:nvSpPr>
      <dsp:spPr>
        <a:xfrm>
          <a:off x="1722889" y="-521"/>
          <a:ext cx="4174221" cy="4174221"/>
        </a:xfrm>
        <a:prstGeom prst="circularArrow">
          <a:avLst>
            <a:gd name="adj1" fmla="val 5197"/>
            <a:gd name="adj2" fmla="val 335685"/>
            <a:gd name="adj3" fmla="val 8211765"/>
            <a:gd name="adj4" fmla="val 6448655"/>
            <a:gd name="adj5" fmla="val 6063"/>
          </a:avLst>
        </a:prstGeom>
        <a:gradFill rotWithShape="0">
          <a:gsLst>
            <a:gs pos="0">
              <a:schemeClr val="accent5">
                <a:hueOff val="-6198687"/>
                <a:satOff val="9275"/>
                <a:lumOff val="-10392"/>
                <a:alphaOff val="0"/>
                <a:shade val="70000"/>
                <a:satMod val="150000"/>
              </a:schemeClr>
            </a:gs>
            <a:gs pos="34000">
              <a:schemeClr val="accent5">
                <a:hueOff val="-6198687"/>
                <a:satOff val="9275"/>
                <a:lumOff val="-10392"/>
                <a:alphaOff val="0"/>
                <a:shade val="70000"/>
                <a:satMod val="140000"/>
              </a:schemeClr>
            </a:gs>
            <a:gs pos="70000">
              <a:schemeClr val="accent5">
                <a:hueOff val="-6198687"/>
                <a:satOff val="9275"/>
                <a:lumOff val="-10392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5">
                <a:hueOff val="-6198687"/>
                <a:satOff val="9275"/>
                <a:lumOff val="-10392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84B884-25DA-4E48-9E5F-6016B1BD47CD}">
      <dsp:nvSpPr>
        <dsp:cNvPr id="0" name=""/>
        <dsp:cNvSpPr/>
      </dsp:nvSpPr>
      <dsp:spPr>
        <a:xfrm>
          <a:off x="1492305" y="2102673"/>
          <a:ext cx="1112490" cy="1112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Class Diagram</a:t>
          </a:r>
          <a:endParaRPr lang="en-US" sz="1600" kern="1200" dirty="0"/>
        </a:p>
      </dsp:txBody>
      <dsp:txXfrm>
        <a:off x="1492305" y="2102673"/>
        <a:ext cx="1112490" cy="1112490"/>
      </dsp:txXfrm>
    </dsp:sp>
    <dsp:sp modelId="{75BA1069-A761-4AE9-8599-3430B4F78275}">
      <dsp:nvSpPr>
        <dsp:cNvPr id="0" name=""/>
        <dsp:cNvSpPr/>
      </dsp:nvSpPr>
      <dsp:spPr>
        <a:xfrm>
          <a:off x="1722889" y="-521"/>
          <a:ext cx="4174221" cy="4174221"/>
        </a:xfrm>
        <a:prstGeom prst="circularArrow">
          <a:avLst>
            <a:gd name="adj1" fmla="val 5197"/>
            <a:gd name="adj2" fmla="val 335685"/>
            <a:gd name="adj3" fmla="val 12298889"/>
            <a:gd name="adj4" fmla="val 10770145"/>
            <a:gd name="adj5" fmla="val 6063"/>
          </a:avLst>
        </a:prstGeom>
        <a:gradFill rotWithShape="0">
          <a:gsLst>
            <a:gs pos="0">
              <a:schemeClr val="accent5">
                <a:hueOff val="-9298030"/>
                <a:satOff val="13912"/>
                <a:lumOff val="-15587"/>
                <a:alphaOff val="0"/>
                <a:shade val="70000"/>
                <a:satMod val="150000"/>
              </a:schemeClr>
            </a:gs>
            <a:gs pos="34000">
              <a:schemeClr val="accent5">
                <a:hueOff val="-9298030"/>
                <a:satOff val="13912"/>
                <a:lumOff val="-15587"/>
                <a:alphaOff val="0"/>
                <a:shade val="70000"/>
                <a:satMod val="140000"/>
              </a:schemeClr>
            </a:gs>
            <a:gs pos="70000">
              <a:schemeClr val="accent5">
                <a:hueOff val="-9298030"/>
                <a:satOff val="13912"/>
                <a:lumOff val="-15587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5">
                <a:hueOff val="-9298030"/>
                <a:satOff val="13912"/>
                <a:lumOff val="-15587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77ACEF-4F83-4D69-89EB-E169F522A7BA}">
      <dsp:nvSpPr>
        <dsp:cNvPr id="0" name=""/>
        <dsp:cNvSpPr/>
      </dsp:nvSpPr>
      <dsp:spPr>
        <a:xfrm>
          <a:off x="2165119" y="31965"/>
          <a:ext cx="1112490" cy="1112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Manajemen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Proyekl</a:t>
          </a:r>
          <a:endParaRPr lang="en-US" sz="1600" kern="1200" dirty="0"/>
        </a:p>
      </dsp:txBody>
      <dsp:txXfrm>
        <a:off x="2165119" y="31965"/>
        <a:ext cx="1112490" cy="1112490"/>
      </dsp:txXfrm>
    </dsp:sp>
    <dsp:sp modelId="{3BF1B7F5-6F62-4D5D-8134-B1675A97A83B}">
      <dsp:nvSpPr>
        <dsp:cNvPr id="0" name=""/>
        <dsp:cNvSpPr/>
      </dsp:nvSpPr>
      <dsp:spPr>
        <a:xfrm>
          <a:off x="1722889" y="-521"/>
          <a:ext cx="4174221" cy="4174221"/>
        </a:xfrm>
        <a:prstGeom prst="circularArrow">
          <a:avLst>
            <a:gd name="adj1" fmla="val 5197"/>
            <a:gd name="adj2" fmla="val 335685"/>
            <a:gd name="adj3" fmla="val 16866645"/>
            <a:gd name="adj4" fmla="val 15197669"/>
            <a:gd name="adj5" fmla="val 6063"/>
          </a:avLst>
        </a:prstGeom>
        <a:gradFill rotWithShape="0">
          <a:gsLst>
            <a:gs pos="0">
              <a:schemeClr val="accent5">
                <a:hueOff val="-12397374"/>
                <a:satOff val="18550"/>
                <a:lumOff val="-20783"/>
                <a:alphaOff val="0"/>
                <a:shade val="70000"/>
                <a:satMod val="150000"/>
              </a:schemeClr>
            </a:gs>
            <a:gs pos="34000">
              <a:schemeClr val="accent5">
                <a:hueOff val="-12397374"/>
                <a:satOff val="18550"/>
                <a:lumOff val="-20783"/>
                <a:alphaOff val="0"/>
                <a:shade val="70000"/>
                <a:satMod val="140000"/>
              </a:schemeClr>
            </a:gs>
            <a:gs pos="70000">
              <a:schemeClr val="accent5">
                <a:hueOff val="-12397374"/>
                <a:satOff val="18550"/>
                <a:lumOff val="-20783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5">
                <a:hueOff val="-12397374"/>
                <a:satOff val="18550"/>
                <a:lumOff val="-20783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2EDF31-7198-4297-99F3-F13EABD618D8}">
      <dsp:nvSpPr>
        <dsp:cNvPr id="0" name=""/>
        <dsp:cNvSpPr/>
      </dsp:nvSpPr>
      <dsp:spPr>
        <a:xfrm>
          <a:off x="1500591" y="45556"/>
          <a:ext cx="2596896" cy="259729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829502-CE0C-40F3-B0F1-6759D4A335E0}">
      <dsp:nvSpPr>
        <dsp:cNvPr id="0" name=""/>
        <dsp:cNvSpPr/>
      </dsp:nvSpPr>
      <dsp:spPr>
        <a:xfrm>
          <a:off x="2074590" y="983257"/>
          <a:ext cx="1443045" cy="721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Tujuan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Proyek</a:t>
          </a:r>
          <a:endParaRPr lang="en-US" sz="1700" kern="1200" dirty="0"/>
        </a:p>
      </dsp:txBody>
      <dsp:txXfrm>
        <a:off x="2074590" y="983257"/>
        <a:ext cx="1443045" cy="721349"/>
      </dsp:txXfrm>
    </dsp:sp>
    <dsp:sp modelId="{B7801F06-C806-4290-8B8B-CC94879ECD90}">
      <dsp:nvSpPr>
        <dsp:cNvPr id="0" name=""/>
        <dsp:cNvSpPr/>
      </dsp:nvSpPr>
      <dsp:spPr>
        <a:xfrm>
          <a:off x="779312" y="1537892"/>
          <a:ext cx="2596896" cy="259729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5">
                <a:hueOff val="-6198687"/>
                <a:satOff val="9275"/>
                <a:lumOff val="-10392"/>
                <a:alphaOff val="0"/>
                <a:shade val="70000"/>
                <a:satMod val="150000"/>
              </a:schemeClr>
            </a:gs>
            <a:gs pos="34000">
              <a:schemeClr val="accent5">
                <a:hueOff val="-6198687"/>
                <a:satOff val="9275"/>
                <a:lumOff val="-10392"/>
                <a:alphaOff val="0"/>
                <a:shade val="70000"/>
                <a:satMod val="140000"/>
              </a:schemeClr>
            </a:gs>
            <a:gs pos="70000">
              <a:schemeClr val="accent5">
                <a:hueOff val="-6198687"/>
                <a:satOff val="9275"/>
                <a:lumOff val="-10392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5">
                <a:hueOff val="-6198687"/>
                <a:satOff val="9275"/>
                <a:lumOff val="-10392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1F0EC5-DB12-4307-904E-0CD5060570CC}">
      <dsp:nvSpPr>
        <dsp:cNvPr id="0" name=""/>
        <dsp:cNvSpPr/>
      </dsp:nvSpPr>
      <dsp:spPr>
        <a:xfrm>
          <a:off x="1356238" y="2484226"/>
          <a:ext cx="1443045" cy="721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Teknologi</a:t>
          </a:r>
          <a:endParaRPr lang="en-US" sz="1700" kern="1200" dirty="0"/>
        </a:p>
      </dsp:txBody>
      <dsp:txXfrm>
        <a:off x="1356238" y="2484226"/>
        <a:ext cx="1443045" cy="721349"/>
      </dsp:txXfrm>
    </dsp:sp>
    <dsp:sp modelId="{9AD06BBB-A243-48CF-AD58-BFA85EC09D6B}">
      <dsp:nvSpPr>
        <dsp:cNvPr id="0" name=""/>
        <dsp:cNvSpPr/>
      </dsp:nvSpPr>
      <dsp:spPr>
        <a:xfrm>
          <a:off x="1685422" y="3208813"/>
          <a:ext cx="2231136" cy="2232030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E6D404-F95D-4527-A912-07FD73EFECF4}">
      <dsp:nvSpPr>
        <dsp:cNvPr id="0" name=""/>
        <dsp:cNvSpPr/>
      </dsp:nvSpPr>
      <dsp:spPr>
        <a:xfrm>
          <a:off x="2078004" y="3987353"/>
          <a:ext cx="1443045" cy="721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Asumsi&amp;Biaya</a:t>
          </a:r>
          <a:endParaRPr lang="en-US" sz="1700" kern="1200" dirty="0"/>
        </a:p>
      </dsp:txBody>
      <dsp:txXfrm>
        <a:off x="2078004" y="3987353"/>
        <a:ext cx="1443045" cy="7213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864EA6-6E68-4DC5-B6D5-D2548207E3E5}">
      <dsp:nvSpPr>
        <dsp:cNvPr id="0" name=""/>
        <dsp:cNvSpPr/>
      </dsp:nvSpPr>
      <dsp:spPr>
        <a:xfrm>
          <a:off x="2194559" y="427"/>
          <a:ext cx="3291840" cy="1668735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900" kern="1200" dirty="0" smtClean="0">
              <a:latin typeface="Century Gothic" pitchFamily="34" charset="0"/>
            </a:rPr>
            <a:t>Mengoperasikan fasilitas sebagai sistem (bukan sebagai garasi </a:t>
          </a:r>
          <a:r>
            <a:rPr lang="id-ID" sz="900" i="1" kern="1200" dirty="0" smtClean="0">
              <a:latin typeface="Century Gothic" pitchFamily="34" charset="0"/>
            </a:rPr>
            <a:t>individual</a:t>
          </a:r>
          <a:r>
            <a:rPr lang="id-ID" sz="900" kern="1200" dirty="0" smtClean="0">
              <a:latin typeface="Century Gothic" pitchFamily="34" charset="0"/>
            </a:rPr>
            <a:t>).</a:t>
          </a:r>
          <a:endParaRPr lang="en-US" sz="900" kern="1200" dirty="0">
            <a:latin typeface="Century Gothic" pitchFamily="34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900" kern="1200" dirty="0" smtClean="0">
              <a:latin typeface="Century Gothic" pitchFamily="34" charset="0"/>
            </a:rPr>
            <a:t>Menampilkan informasi ketersediaan tempat parkir secara </a:t>
          </a:r>
          <a:r>
            <a:rPr lang="id-ID" sz="900" i="1" kern="1200" dirty="0" smtClean="0">
              <a:latin typeface="Century Gothic" pitchFamily="34" charset="0"/>
            </a:rPr>
            <a:t>real-time.</a:t>
          </a:r>
          <a:endParaRPr lang="en-US" sz="900" kern="1200" dirty="0">
            <a:latin typeface="Century Gothic" pitchFamily="34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900" kern="1200" smtClean="0">
              <a:latin typeface="Century Gothic" pitchFamily="34" charset="0"/>
            </a:rPr>
            <a:t>Mencegah </a:t>
          </a:r>
          <a:r>
            <a:rPr lang="en-US" sz="900" kern="1200" smtClean="0">
              <a:latin typeface="Century Gothic" pitchFamily="34" charset="0"/>
            </a:rPr>
            <a:t>kendaraan</a:t>
          </a:r>
          <a:r>
            <a:rPr lang="id-ID" sz="900" kern="1200" smtClean="0">
              <a:latin typeface="Century Gothic" pitchFamily="34" charset="0"/>
            </a:rPr>
            <a:t> masuk ke tempat parkir yang sudah penuh</a:t>
          </a:r>
          <a:r>
            <a:rPr lang="en-US" sz="900" kern="1200" smtClean="0">
              <a:latin typeface="Century Gothic" pitchFamily="34" charset="0"/>
            </a:rPr>
            <a:t>.</a:t>
          </a:r>
          <a:endParaRPr lang="en-US" sz="900" kern="1200">
            <a:latin typeface="Century Gothic" pitchFamily="34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900" kern="1200" dirty="0" smtClean="0">
              <a:latin typeface="Century Gothic" pitchFamily="34" charset="0"/>
            </a:rPr>
            <a:t>Mendukung koordinasi dengan sistem lain yang telah terpasang pada region terdekat.</a:t>
          </a:r>
          <a:endParaRPr lang="en-US" sz="900" kern="1200" dirty="0">
            <a:latin typeface="Century Gothic" pitchFamily="34" charset="0"/>
          </a:endParaRPr>
        </a:p>
      </dsp:txBody>
      <dsp:txXfrm>
        <a:off x="2194559" y="209019"/>
        <a:ext cx="2666064" cy="1251551"/>
      </dsp:txXfrm>
    </dsp:sp>
    <dsp:sp modelId="{21562255-C071-4B89-B3F5-C2D191EE5D61}">
      <dsp:nvSpPr>
        <dsp:cNvPr id="0" name=""/>
        <dsp:cNvSpPr/>
      </dsp:nvSpPr>
      <dsp:spPr>
        <a:xfrm>
          <a:off x="0" y="427"/>
          <a:ext cx="2194560" cy="166873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>
              <a:latin typeface="Century Gothic" pitchFamily="34" charset="0"/>
            </a:rPr>
            <a:t>Hasil</a:t>
          </a:r>
          <a:r>
            <a:rPr lang="en-US" sz="2300" kern="1200" dirty="0" smtClean="0">
              <a:latin typeface="Century Gothic" pitchFamily="34" charset="0"/>
            </a:rPr>
            <a:t> yang </a:t>
          </a:r>
          <a:r>
            <a:rPr lang="en-US" sz="2300" kern="1200" dirty="0" err="1" smtClean="0">
              <a:latin typeface="Century Gothic" pitchFamily="34" charset="0"/>
            </a:rPr>
            <a:t>diharapkan</a:t>
          </a:r>
          <a:endParaRPr lang="en-US" sz="2300" kern="1200" dirty="0">
            <a:latin typeface="Century Gothic" pitchFamily="34" charset="0"/>
          </a:endParaRPr>
        </a:p>
      </dsp:txBody>
      <dsp:txXfrm>
        <a:off x="81461" y="81888"/>
        <a:ext cx="2031638" cy="1505813"/>
      </dsp:txXfrm>
    </dsp:sp>
    <dsp:sp modelId="{0A62E680-F924-4B74-839B-074D2F0484F4}">
      <dsp:nvSpPr>
        <dsp:cNvPr id="0" name=""/>
        <dsp:cNvSpPr/>
      </dsp:nvSpPr>
      <dsp:spPr>
        <a:xfrm>
          <a:off x="2194559" y="1836464"/>
          <a:ext cx="3291840" cy="1668735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tint val="40000"/>
            <a:alpha val="90000"/>
            <a:hueOff val="-12669544"/>
            <a:satOff val="-1120"/>
            <a:lumOff val="-3633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12669544"/>
              <a:satOff val="-1120"/>
              <a:lumOff val="-3633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900" kern="1200" dirty="0">
            <a:latin typeface="Century Gothic" pitchFamily="34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900" kern="1200" dirty="0">
            <a:latin typeface="Century Gothic" pitchFamily="34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900" kern="1200" dirty="0" smtClean="0">
              <a:latin typeface="Century Gothic" pitchFamily="34" charset="0"/>
            </a:rPr>
            <a:t>Meningkatkan kepuasan pengguna</a:t>
          </a:r>
          <a:r>
            <a:rPr lang="en-US" sz="900" kern="1200" dirty="0" smtClean="0">
              <a:latin typeface="Century Gothic" pitchFamily="34" charset="0"/>
            </a:rPr>
            <a:t> </a:t>
          </a:r>
          <a:r>
            <a:rPr lang="en-US" sz="900" kern="1200" dirty="0" err="1" smtClean="0">
              <a:latin typeface="Century Gothic" pitchFamily="34" charset="0"/>
            </a:rPr>
            <a:t>parkir</a:t>
          </a:r>
          <a:r>
            <a:rPr lang="id-ID" sz="900" kern="1200" dirty="0" smtClean="0">
              <a:latin typeface="Century Gothic" pitchFamily="34" charset="0"/>
            </a:rPr>
            <a:t>.</a:t>
          </a:r>
          <a:endParaRPr lang="en-US" sz="900" kern="1200" dirty="0">
            <a:latin typeface="Century Gothic" pitchFamily="34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900" kern="1200" dirty="0" smtClean="0">
              <a:latin typeface="Century Gothic" pitchFamily="34" charset="0"/>
            </a:rPr>
            <a:t>Menjadi media berbagi informasi ketersediaan tempat parkir.</a:t>
          </a:r>
          <a:endParaRPr lang="en-US" sz="900" kern="1200" dirty="0">
            <a:latin typeface="Century Gothic" pitchFamily="34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900" kern="1200" dirty="0" smtClean="0">
              <a:latin typeface="Century Gothic" pitchFamily="34" charset="0"/>
            </a:rPr>
            <a:t>Meningkatkan efisiensi penggunaan tempat parkir.</a:t>
          </a:r>
          <a:endParaRPr lang="en-US" sz="900" kern="1200" dirty="0">
            <a:latin typeface="Century Gothic" pitchFamily="34" charset="0"/>
          </a:endParaRPr>
        </a:p>
      </dsp:txBody>
      <dsp:txXfrm>
        <a:off x="2194559" y="2045056"/>
        <a:ext cx="2666064" cy="1251551"/>
      </dsp:txXfrm>
    </dsp:sp>
    <dsp:sp modelId="{8922CC75-2FF9-4285-984D-E171CA112589}">
      <dsp:nvSpPr>
        <dsp:cNvPr id="0" name=""/>
        <dsp:cNvSpPr/>
      </dsp:nvSpPr>
      <dsp:spPr>
        <a:xfrm>
          <a:off x="0" y="1836036"/>
          <a:ext cx="2194560" cy="1668735"/>
        </a:xfrm>
        <a:prstGeom prst="roundRect">
          <a:avLst/>
        </a:prstGeom>
        <a:gradFill rotWithShape="0">
          <a:gsLst>
            <a:gs pos="0">
              <a:schemeClr val="accent5">
                <a:hueOff val="-12397374"/>
                <a:satOff val="18550"/>
                <a:lumOff val="-20783"/>
                <a:alphaOff val="0"/>
                <a:shade val="70000"/>
                <a:satMod val="150000"/>
              </a:schemeClr>
            </a:gs>
            <a:gs pos="34000">
              <a:schemeClr val="accent5">
                <a:hueOff val="-12397374"/>
                <a:satOff val="18550"/>
                <a:lumOff val="-20783"/>
                <a:alphaOff val="0"/>
                <a:shade val="70000"/>
                <a:satMod val="140000"/>
              </a:schemeClr>
            </a:gs>
            <a:gs pos="70000">
              <a:schemeClr val="accent5">
                <a:hueOff val="-12397374"/>
                <a:satOff val="18550"/>
                <a:lumOff val="-20783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5">
                <a:hueOff val="-12397374"/>
                <a:satOff val="18550"/>
                <a:lumOff val="-20783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>
              <a:latin typeface="Century Gothic" pitchFamily="34" charset="0"/>
            </a:rPr>
            <a:t>Keuntungan</a:t>
          </a:r>
          <a:r>
            <a:rPr lang="en-US" sz="2300" kern="1200" dirty="0" smtClean="0">
              <a:latin typeface="Century Gothic" pitchFamily="34" charset="0"/>
            </a:rPr>
            <a:t> yang </a:t>
          </a:r>
          <a:r>
            <a:rPr lang="en-US" sz="2300" kern="1200" dirty="0" err="1" smtClean="0">
              <a:latin typeface="Century Gothic" pitchFamily="34" charset="0"/>
            </a:rPr>
            <a:t>diharapkan</a:t>
          </a:r>
          <a:endParaRPr lang="en-US" sz="2300" kern="1200" dirty="0">
            <a:latin typeface="Century Gothic" pitchFamily="34" charset="0"/>
          </a:endParaRPr>
        </a:p>
      </dsp:txBody>
      <dsp:txXfrm>
        <a:off x="81461" y="1917497"/>
        <a:ext cx="2031638" cy="15058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E0A9E1-BC7A-4D9A-A121-ACB9C659DC9C}">
      <dsp:nvSpPr>
        <dsp:cNvPr id="0" name=""/>
        <dsp:cNvSpPr/>
      </dsp:nvSpPr>
      <dsp:spPr>
        <a:xfrm>
          <a:off x="3520" y="0"/>
          <a:ext cx="2112264" cy="2474976"/>
        </a:xfrm>
        <a:prstGeom prst="upArrow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EFC372-CCEF-4D36-B047-BF428E1065E7}">
      <dsp:nvSpPr>
        <dsp:cNvPr id="0" name=""/>
        <dsp:cNvSpPr/>
      </dsp:nvSpPr>
      <dsp:spPr>
        <a:xfrm>
          <a:off x="2179152" y="0"/>
          <a:ext cx="3584448" cy="2474976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0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0" kern="1200" dirty="0" err="1" smtClean="0">
              <a:latin typeface="Century Gothic" pitchFamily="34" charset="0"/>
            </a:rPr>
            <a:t>Perangkat</a:t>
          </a:r>
          <a:r>
            <a:rPr lang="en-US" sz="1200" b="1" i="0" kern="1200" dirty="0" smtClean="0">
              <a:latin typeface="Century Gothic" pitchFamily="34" charset="0"/>
            </a:rPr>
            <a:t> </a:t>
          </a:r>
          <a:r>
            <a:rPr lang="en-US" sz="1200" b="1" i="0" kern="1200" dirty="0" err="1" smtClean="0">
              <a:latin typeface="Century Gothic" pitchFamily="34" charset="0"/>
            </a:rPr>
            <a:t>keras</a:t>
          </a:r>
          <a:endParaRPr lang="en-US" sz="1200" b="1" i="0" kern="1200" dirty="0" smtClean="0">
            <a:latin typeface="Century Gothic" pitchFamily="34" charset="0"/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i="0" kern="1200" dirty="0" smtClean="0">
              <a:latin typeface="Century Gothic" pitchFamily="34" charset="0"/>
            </a:rPr>
            <a:t>-</a:t>
          </a:r>
          <a:r>
            <a:rPr lang="id-ID" sz="1200" i="0" kern="1200" dirty="0" smtClean="0">
              <a:latin typeface="Century Gothic" pitchFamily="34" charset="0"/>
            </a:rPr>
            <a:t>Detectors dan sensors	:    Ceiling Mounted Ultrasonic Detector Magnetometer</a:t>
          </a:r>
          <a:r>
            <a:rPr lang="en-US" sz="1200" i="0" kern="1200" dirty="0" smtClean="0">
              <a:latin typeface="Century Gothic" pitchFamily="34" charset="0"/>
            </a:rPr>
            <a:t> </a:t>
          </a:r>
          <a:r>
            <a:rPr lang="id-ID" sz="1200" i="0" kern="1200" dirty="0" smtClean="0">
              <a:latin typeface="Century Gothic" pitchFamily="34" charset="0"/>
            </a:rPr>
            <a:t>Ultrasonic</a:t>
          </a:r>
          <a:endParaRPr lang="en-US" sz="1200" i="0" kern="1200" dirty="0" smtClean="0">
            <a:latin typeface="Century Gothic" pitchFamily="34" charset="0"/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i="0" kern="1200" dirty="0" smtClean="0">
              <a:latin typeface="Century Gothic" pitchFamily="34" charset="0"/>
            </a:rPr>
            <a:t>-</a:t>
          </a:r>
          <a:r>
            <a:rPr lang="id-ID" sz="1200" i="0" kern="1200" dirty="0" smtClean="0">
              <a:latin typeface="Century Gothic" pitchFamily="34" charset="0"/>
            </a:rPr>
            <a:t>Papan Informasi</a:t>
          </a:r>
          <a:endParaRPr lang="en-US" sz="1200" i="0" kern="1200" dirty="0" smtClean="0">
            <a:latin typeface="Century Gothic" pitchFamily="34" charset="0"/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i="0" kern="1200" dirty="0" smtClean="0">
              <a:latin typeface="Century Gothic" pitchFamily="34" charset="0"/>
            </a:rPr>
            <a:t>-</a:t>
          </a:r>
          <a:r>
            <a:rPr lang="id-ID" sz="1200" i="0" kern="1200" dirty="0" smtClean="0">
              <a:latin typeface="Century Gothic" pitchFamily="34" charset="0"/>
            </a:rPr>
            <a:t>Jaringan Komunikasi	</a:t>
          </a:r>
          <a:r>
            <a:rPr lang="en-US" sz="1200" i="0" kern="1200" dirty="0" smtClean="0">
              <a:latin typeface="Century Gothic" pitchFamily="34" charset="0"/>
            </a:rPr>
            <a:t>	</a:t>
          </a:r>
          <a:r>
            <a:rPr lang="id-ID" sz="1200" i="0" kern="1200" dirty="0" smtClean="0">
              <a:latin typeface="Century Gothic" pitchFamily="34" charset="0"/>
            </a:rPr>
            <a:t>:     ASI Bus System, Fiber Optic Technology 10/100 Ethernet</a:t>
          </a:r>
          <a:endParaRPr lang="en-US" sz="1200" i="0" kern="1200" dirty="0" smtClean="0">
            <a:latin typeface="Century Gothic" pitchFamily="34" charset="0"/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i="0" kern="1200" dirty="0" smtClean="0">
              <a:latin typeface="Century Gothic" pitchFamily="34" charset="0"/>
            </a:rPr>
            <a:t>-</a:t>
          </a:r>
          <a:r>
            <a:rPr lang="id-ID" sz="1200" i="0" kern="1200" dirty="0" smtClean="0">
              <a:latin typeface="Century Gothic" pitchFamily="34" charset="0"/>
            </a:rPr>
            <a:t>Komputer Server</a:t>
          </a:r>
          <a:endParaRPr lang="en-US" sz="1200" i="0" kern="1200" dirty="0" smtClean="0">
            <a:latin typeface="Century Gothic" pitchFamily="34" charset="0"/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i="0" kern="1200" dirty="0" smtClean="0">
              <a:latin typeface="Century Gothic" pitchFamily="34" charset="0"/>
            </a:rPr>
            <a:t>-</a:t>
          </a:r>
          <a:r>
            <a:rPr lang="en-US" sz="1200" i="0" kern="1200" dirty="0" err="1" smtClean="0">
              <a:latin typeface="Century Gothic" pitchFamily="34" charset="0"/>
            </a:rPr>
            <a:t>Komputer</a:t>
          </a:r>
          <a:r>
            <a:rPr lang="en-US" sz="1200" i="0" kern="1200" dirty="0" smtClean="0">
              <a:latin typeface="Century Gothic" pitchFamily="34" charset="0"/>
            </a:rPr>
            <a:t> Client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i="0" kern="1200" dirty="0" smtClean="0">
              <a:latin typeface="Century Gothic" pitchFamily="34" charset="0"/>
            </a:rPr>
            <a:t>-</a:t>
          </a:r>
          <a:r>
            <a:rPr lang="en-US" sz="1200" i="0" kern="1200" dirty="0" err="1" smtClean="0">
              <a:latin typeface="Century Gothic" pitchFamily="34" charset="0"/>
            </a:rPr>
            <a:t>Kamera</a:t>
          </a:r>
          <a:r>
            <a:rPr lang="en-US" sz="1200" i="0" kern="1200" dirty="0" smtClean="0">
              <a:latin typeface="Century Gothic" pitchFamily="34" charset="0"/>
            </a:rPr>
            <a:t> Digital</a:t>
          </a:r>
          <a:endParaRPr lang="en-US" sz="1200" i="0" kern="1200" dirty="0">
            <a:latin typeface="Century Gothic" pitchFamily="34" charset="0"/>
          </a:endParaRPr>
        </a:p>
      </dsp:txBody>
      <dsp:txXfrm>
        <a:off x="2179152" y="0"/>
        <a:ext cx="3584448" cy="2474976"/>
      </dsp:txXfrm>
    </dsp:sp>
    <dsp:sp modelId="{31646F1E-2B55-42DB-B186-C9FA5B738B92}">
      <dsp:nvSpPr>
        <dsp:cNvPr id="0" name=""/>
        <dsp:cNvSpPr/>
      </dsp:nvSpPr>
      <dsp:spPr>
        <a:xfrm>
          <a:off x="637199" y="2681224"/>
          <a:ext cx="2112264" cy="2474976"/>
        </a:xfrm>
        <a:prstGeom prst="downArrow">
          <a:avLst/>
        </a:prstGeom>
        <a:solidFill>
          <a:schemeClr val="accent1">
            <a:shade val="80000"/>
            <a:hueOff val="-31013"/>
            <a:satOff val="383"/>
            <a:lumOff val="20646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A98C1F-B37C-4528-8DB1-5451E3F30891}">
      <dsp:nvSpPr>
        <dsp:cNvPr id="0" name=""/>
        <dsp:cNvSpPr/>
      </dsp:nvSpPr>
      <dsp:spPr>
        <a:xfrm>
          <a:off x="2812831" y="2681224"/>
          <a:ext cx="3584448" cy="2474976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0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err="1" smtClean="0">
              <a:latin typeface="Century Gothic" pitchFamily="34" charset="0"/>
            </a:rPr>
            <a:t>Perangkat</a:t>
          </a:r>
          <a:r>
            <a:rPr lang="en-US" sz="1200" b="1" kern="1200" dirty="0" smtClean="0">
              <a:latin typeface="Century Gothic" pitchFamily="34" charset="0"/>
            </a:rPr>
            <a:t> </a:t>
          </a:r>
          <a:r>
            <a:rPr lang="en-US" sz="1200" b="1" kern="1200" dirty="0" err="1" smtClean="0">
              <a:latin typeface="Century Gothic" pitchFamily="34" charset="0"/>
            </a:rPr>
            <a:t>Lunak</a:t>
          </a:r>
          <a:endParaRPr lang="en-US" sz="1200" b="1" kern="1200" dirty="0" smtClean="0">
            <a:latin typeface="Century Gothic" pitchFamily="34" charset="0"/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i="1" kern="1200" dirty="0" smtClean="0">
              <a:latin typeface="Century Gothic" pitchFamily="34" charset="0"/>
            </a:rPr>
            <a:t>-</a:t>
          </a:r>
          <a:r>
            <a:rPr lang="id-ID" sz="1200" i="1" kern="1200" dirty="0" smtClean="0">
              <a:latin typeface="Century Gothic" pitchFamily="34" charset="0"/>
            </a:rPr>
            <a:t>Web Server</a:t>
          </a:r>
          <a:endParaRPr lang="en-US" sz="1200" kern="1200" dirty="0" smtClean="0">
            <a:latin typeface="Century Gothic" pitchFamily="34" charset="0"/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Century Gothic" pitchFamily="34" charset="0"/>
            </a:rPr>
            <a:t>-</a:t>
          </a:r>
          <a:r>
            <a:rPr lang="id-ID" sz="1200" kern="1200" dirty="0" smtClean="0">
              <a:latin typeface="Century Gothic" pitchFamily="34" charset="0"/>
            </a:rPr>
            <a:t>Basis data</a:t>
          </a:r>
          <a:endParaRPr lang="en-US" sz="1200" kern="1200" dirty="0">
            <a:latin typeface="Century Gothic" pitchFamily="34" charset="0"/>
          </a:endParaRPr>
        </a:p>
      </dsp:txBody>
      <dsp:txXfrm>
        <a:off x="2812831" y="2681224"/>
        <a:ext cx="3584448" cy="24749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47C37-D168-4D0C-A6E6-1882BD734731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E2C0D-9FC1-4751-9A51-B4694FABB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98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E2C0D-9FC1-4751-9A51-B4694FABBB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4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27C6-7A08-46DD-8D1C-F05307FF1091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9897-FA2E-4F74-8D68-C510CA59DF1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27C6-7A08-46DD-8D1C-F05307FF1091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9897-FA2E-4F74-8D68-C510CA59DF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27C6-7A08-46DD-8D1C-F05307FF1091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9897-FA2E-4F74-8D68-C510CA59DF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27C6-7A08-46DD-8D1C-F05307FF1091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9897-FA2E-4F74-8D68-C510CA59DF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27C6-7A08-46DD-8D1C-F05307FF1091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9897-FA2E-4F74-8D68-C510CA59DF1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27C6-7A08-46DD-8D1C-F05307FF1091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9897-FA2E-4F74-8D68-C510CA59DF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27C6-7A08-46DD-8D1C-F05307FF1091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9897-FA2E-4F74-8D68-C510CA59DF1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27C6-7A08-46DD-8D1C-F05307FF1091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9897-FA2E-4F74-8D68-C510CA59DF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27C6-7A08-46DD-8D1C-F05307FF1091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9897-FA2E-4F74-8D68-C510CA59DF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27C6-7A08-46DD-8D1C-F05307FF1091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9897-FA2E-4F74-8D68-C510CA59DF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27C6-7A08-46DD-8D1C-F05307FF1091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9897-FA2E-4F74-8D68-C510CA59DF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1F227C6-7A08-46DD-8D1C-F05307FF1091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AFE9897-FA2E-4F74-8D68-C510CA59DF1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IF 312</a:t>
            </a:r>
          </a:p>
          <a:p>
            <a:endParaRPr lang="en-US" dirty="0" smtClean="0"/>
          </a:p>
          <a:p>
            <a:r>
              <a:rPr lang="en-US" sz="1300" dirty="0">
                <a:latin typeface="Century Gothic" pitchFamily="34" charset="0"/>
              </a:rPr>
              <a:t>Created by </a:t>
            </a:r>
          </a:p>
          <a:p>
            <a:r>
              <a:rPr lang="en-US" dirty="0">
                <a:latin typeface="Century Gothic" pitchFamily="34" charset="0"/>
              </a:rPr>
              <a:t>Rani </a:t>
            </a:r>
            <a:r>
              <a:rPr lang="en-US" dirty="0" err="1">
                <a:latin typeface="Century Gothic" pitchFamily="34" charset="0"/>
              </a:rPr>
              <a:t>Wahyu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Aprilia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smtClean="0">
                <a:latin typeface="Century Gothic" pitchFamily="34" charset="0"/>
              </a:rPr>
              <a:t>		3311811029</a:t>
            </a:r>
            <a:endParaRPr lang="en-US" dirty="0">
              <a:latin typeface="Century Gothic" pitchFamily="34" charset="0"/>
            </a:endParaRPr>
          </a:p>
          <a:p>
            <a:r>
              <a:rPr lang="en-US" dirty="0" err="1">
                <a:latin typeface="Century Gothic" pitchFamily="34" charset="0"/>
              </a:rPr>
              <a:t>Reynaldi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Sihombing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smtClean="0">
                <a:latin typeface="Century Gothic" pitchFamily="34" charset="0"/>
              </a:rPr>
              <a:t>		3311811037</a:t>
            </a:r>
            <a:endParaRPr lang="en-US" dirty="0">
              <a:latin typeface="Century Gothic" pitchFamily="34" charset="0"/>
            </a:endParaRPr>
          </a:p>
          <a:p>
            <a:r>
              <a:rPr lang="en-US" dirty="0" err="1">
                <a:latin typeface="Century Gothic" pitchFamily="34" charset="0"/>
              </a:rPr>
              <a:t>Dwi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Cahya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Purnama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Aji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smtClean="0">
                <a:latin typeface="Century Gothic" pitchFamily="34" charset="0"/>
              </a:rPr>
              <a:t>	3311811042</a:t>
            </a:r>
            <a:endParaRPr lang="en-US" dirty="0">
              <a:latin typeface="Century Gothic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27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Sequence Diagram</a:t>
            </a:r>
            <a:br>
              <a:rPr lang="en-US" dirty="0" smtClean="0"/>
            </a:br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 err="1" smtClean="0"/>
              <a:t>Masuk</a:t>
            </a:r>
            <a:r>
              <a:rPr lang="en-US" sz="2000" dirty="0" smtClean="0"/>
              <a:t> </a:t>
            </a:r>
            <a:r>
              <a:rPr lang="en-US" sz="2000" dirty="0" err="1" smtClean="0"/>
              <a:t>Parkir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950" y="2085975"/>
            <a:ext cx="8401050" cy="37052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416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Sequence Diagram</a:t>
            </a:r>
            <a:br>
              <a:rPr lang="en-US" dirty="0"/>
            </a:b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 smtClean="0"/>
              <a:t>Keluar</a:t>
            </a:r>
            <a:r>
              <a:rPr lang="en-US" sz="2000" dirty="0" smtClean="0"/>
              <a:t> </a:t>
            </a:r>
            <a:r>
              <a:rPr lang="en-US" sz="2000" dirty="0" err="1"/>
              <a:t>Parkir</a:t>
            </a:r>
            <a:endParaRPr lang="en-US" dirty="0"/>
          </a:p>
        </p:txBody>
      </p:sp>
      <p:pic>
        <p:nvPicPr>
          <p:cNvPr id="4" name="Picture 2" descr="C:\Users\user\Downloads\Untitled Diagram-Page-3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67606"/>
            <a:ext cx="8229600" cy="39419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485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7287" y="1824037"/>
            <a:ext cx="6829425" cy="442912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828800" y="3236412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038600" y="53340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4379" y="3443939"/>
            <a:ext cx="1391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Mengambil</a:t>
            </a:r>
            <a:r>
              <a:rPr lang="en-US" sz="1100" dirty="0" smtClean="0"/>
              <a:t> </a:t>
            </a:r>
            <a:r>
              <a:rPr lang="en-US" sz="1100" dirty="0" err="1" smtClean="0"/>
              <a:t>gambar</a:t>
            </a:r>
            <a:endParaRPr 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3962400" y="5334000"/>
            <a:ext cx="12731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Tap/</a:t>
            </a:r>
            <a:r>
              <a:rPr lang="en-US" sz="1100" dirty="0" err="1" smtClean="0"/>
              <a:t>tekan</a:t>
            </a:r>
            <a:r>
              <a:rPr lang="en-US" sz="1100" dirty="0" smtClean="0"/>
              <a:t> </a:t>
            </a:r>
            <a:r>
              <a:rPr lang="en-US" sz="1100" dirty="0" err="1" smtClean="0"/>
              <a:t>tombol</a:t>
            </a:r>
            <a:endParaRPr lang="en-US" sz="11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892605" y="4016289"/>
            <a:ext cx="1050995" cy="4033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1249404">
            <a:off x="4555526" y="4197665"/>
            <a:ext cx="17251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Input data &amp; </a:t>
            </a:r>
            <a:r>
              <a:rPr lang="en-US" sz="1100" dirty="0" err="1" smtClean="0"/>
              <a:t>cetak</a:t>
            </a:r>
            <a:r>
              <a:rPr lang="en-US" sz="1100" dirty="0" smtClean="0"/>
              <a:t> </a:t>
            </a:r>
            <a:r>
              <a:rPr lang="en-US" sz="1100" dirty="0" err="1" smtClean="0"/>
              <a:t>karcis</a:t>
            </a:r>
            <a:endParaRPr lang="en-US" sz="1100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710836" y="2718828"/>
            <a:ext cx="304800" cy="3449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18592396">
            <a:off x="3662478" y="2849765"/>
            <a:ext cx="5998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/>
              <a:t>masuk</a:t>
            </a:r>
            <a:endParaRPr lang="en-US" sz="1050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3395598" y="4016289"/>
            <a:ext cx="609600" cy="3449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848600" y="2802206"/>
            <a:ext cx="7425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checking</a:t>
            </a:r>
            <a:endParaRPr lang="en-US" sz="105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844469" y="3236412"/>
            <a:ext cx="426366" cy="4691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 rot="2833155">
            <a:off x="5740732" y="3458539"/>
            <a:ext cx="5844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open</a:t>
            </a:r>
            <a:endParaRPr lang="en-US" sz="1050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5741294" y="2286000"/>
            <a:ext cx="4368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726291" y="2025949"/>
            <a:ext cx="5400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open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806155566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1" grpId="0"/>
      <p:bldP spid="27" grpId="0"/>
      <p:bldP spid="32" grpId="0"/>
      <p:bldP spid="41" grpId="0"/>
      <p:bldP spid="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95600"/>
            <a:ext cx="2743200" cy="9906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Manajemen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Proyek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3118575"/>
              </p:ext>
            </p:extLst>
          </p:nvPr>
        </p:nvGraphicFramePr>
        <p:xfrm>
          <a:off x="3352800" y="838200"/>
          <a:ext cx="48768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136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6764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300" dirty="0" err="1" smtClean="0">
                <a:solidFill>
                  <a:schemeClr val="tx1"/>
                </a:solidFill>
                <a:latin typeface="Century Gothic" pitchFamily="34" charset="0"/>
              </a:rPr>
              <a:t>Tujuan</a:t>
            </a:r>
            <a:r>
              <a:rPr lang="en-US" sz="1300" dirty="0" smtClean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Century Gothic" pitchFamily="34" charset="0"/>
              </a:rPr>
              <a:t>dari</a:t>
            </a:r>
            <a:r>
              <a:rPr lang="en-US" sz="1300" dirty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Century Gothic" pitchFamily="34" charset="0"/>
              </a:rPr>
              <a:t>pembuatan</a:t>
            </a:r>
            <a:r>
              <a:rPr lang="en-US" sz="1300" dirty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Century Gothic" pitchFamily="34" charset="0"/>
              </a:rPr>
              <a:t>Sistem</a:t>
            </a:r>
            <a:r>
              <a:rPr lang="en-US" sz="1300" dirty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Century Gothic" pitchFamily="34" charset="0"/>
              </a:rPr>
              <a:t>Informasi</a:t>
            </a:r>
            <a:r>
              <a:rPr lang="en-US" sz="1300" dirty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Century Gothic" pitchFamily="34" charset="0"/>
              </a:rPr>
              <a:t>ini</a:t>
            </a:r>
            <a:r>
              <a:rPr lang="en-US" sz="1300" dirty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Century Gothic" pitchFamily="34" charset="0"/>
              </a:rPr>
              <a:t>adalah</a:t>
            </a:r>
            <a:r>
              <a:rPr lang="en-US" sz="1300" dirty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Century Gothic" pitchFamily="34" charset="0"/>
              </a:rPr>
              <a:t>untuk</a:t>
            </a:r>
            <a:r>
              <a:rPr lang="en-US" sz="1300" dirty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Century Gothic" pitchFamily="34" charset="0"/>
              </a:rPr>
              <a:t>membangun</a:t>
            </a:r>
            <a:r>
              <a:rPr lang="en-US" sz="1300" dirty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Century Gothic" pitchFamily="34" charset="0"/>
              </a:rPr>
              <a:t>suatu</a:t>
            </a:r>
            <a:r>
              <a:rPr lang="en-US" sz="1300" dirty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Century Gothic" pitchFamily="34" charset="0"/>
              </a:rPr>
              <a:t>sistem</a:t>
            </a:r>
            <a:r>
              <a:rPr lang="en-US" sz="1300" dirty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Century Gothic" pitchFamily="34" charset="0"/>
              </a:rPr>
              <a:t>informasi</a:t>
            </a:r>
            <a:r>
              <a:rPr lang="en-US" sz="1300" dirty="0">
                <a:solidFill>
                  <a:schemeClr val="tx1"/>
                </a:solidFill>
                <a:latin typeface="Century Gothic" pitchFamily="34" charset="0"/>
              </a:rPr>
              <a:t> yang </a:t>
            </a:r>
            <a:r>
              <a:rPr lang="en-US" sz="1300" dirty="0" err="1">
                <a:solidFill>
                  <a:schemeClr val="tx1"/>
                </a:solidFill>
                <a:latin typeface="Century Gothic" pitchFamily="34" charset="0"/>
              </a:rPr>
              <a:t>dapat</a:t>
            </a:r>
            <a:r>
              <a:rPr lang="en-US" sz="1300" dirty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Century Gothic" pitchFamily="34" charset="0"/>
              </a:rPr>
              <a:t>memberikan</a:t>
            </a:r>
            <a:r>
              <a:rPr lang="en-US" sz="1300" dirty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Century Gothic" pitchFamily="34" charset="0"/>
              </a:rPr>
              <a:t>informasi</a:t>
            </a:r>
            <a:r>
              <a:rPr lang="en-US" sz="1300" dirty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Century Gothic" pitchFamily="34" charset="0"/>
              </a:rPr>
              <a:t>tentang</a:t>
            </a:r>
            <a:r>
              <a:rPr lang="en-US" sz="1300" dirty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Century Gothic" pitchFamily="34" charset="0"/>
              </a:rPr>
              <a:t>tempat</a:t>
            </a:r>
            <a:r>
              <a:rPr lang="en-US" sz="1300" dirty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Century Gothic" pitchFamily="34" charset="0"/>
              </a:rPr>
              <a:t>parkir</a:t>
            </a:r>
            <a:r>
              <a:rPr lang="en-US" sz="1300" dirty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Century Gothic" pitchFamily="34" charset="0"/>
              </a:rPr>
              <a:t>secara</a:t>
            </a:r>
            <a:r>
              <a:rPr lang="en-US" sz="1300" dirty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n-US" sz="1300" i="1" dirty="0">
                <a:solidFill>
                  <a:schemeClr val="tx1"/>
                </a:solidFill>
                <a:latin typeface="Century Gothic" pitchFamily="34" charset="0"/>
              </a:rPr>
              <a:t>real-time</a:t>
            </a:r>
            <a:r>
              <a:rPr lang="en-US" sz="1300" dirty="0">
                <a:solidFill>
                  <a:schemeClr val="tx1"/>
                </a:solidFill>
                <a:latin typeface="Century Gothic" pitchFamily="34" charset="0"/>
              </a:rPr>
              <a:t>. </a:t>
            </a:r>
            <a:r>
              <a:rPr lang="en-US" sz="1300" dirty="0" err="1">
                <a:solidFill>
                  <a:schemeClr val="tx1"/>
                </a:solidFill>
                <a:latin typeface="Century Gothic" pitchFamily="34" charset="0"/>
              </a:rPr>
              <a:t>Adapun</a:t>
            </a:r>
            <a:r>
              <a:rPr lang="en-US" sz="1300" dirty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Century Gothic" pitchFamily="34" charset="0"/>
              </a:rPr>
              <a:t>maksud</a:t>
            </a:r>
            <a:r>
              <a:rPr lang="en-US" sz="1300" dirty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Century Gothic" pitchFamily="34" charset="0"/>
              </a:rPr>
              <a:t>dan</a:t>
            </a:r>
            <a:r>
              <a:rPr lang="en-US" sz="1300" dirty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Century Gothic" pitchFamily="34" charset="0"/>
              </a:rPr>
              <a:t>tujuan</a:t>
            </a:r>
            <a:r>
              <a:rPr lang="en-US" sz="1300" dirty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Century Gothic" pitchFamily="34" charset="0"/>
              </a:rPr>
              <a:t>pembuatan</a:t>
            </a:r>
            <a:r>
              <a:rPr lang="en-US" sz="1300" dirty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Century Gothic" pitchFamily="34" charset="0"/>
              </a:rPr>
              <a:t>secara</a:t>
            </a:r>
            <a:r>
              <a:rPr lang="en-US" sz="1300" dirty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Century Gothic" pitchFamily="34" charset="0"/>
              </a:rPr>
              <a:t>rinci</a:t>
            </a:r>
            <a:r>
              <a:rPr lang="en-US" sz="1300" dirty="0">
                <a:solidFill>
                  <a:schemeClr val="tx1"/>
                </a:solidFill>
                <a:latin typeface="Century Gothic" pitchFamily="34" charset="0"/>
              </a:rPr>
              <a:t>, </a:t>
            </a:r>
            <a:r>
              <a:rPr lang="en-US" sz="1300" dirty="0" err="1">
                <a:solidFill>
                  <a:schemeClr val="tx1"/>
                </a:solidFill>
                <a:latin typeface="Century Gothic" pitchFamily="34" charset="0"/>
              </a:rPr>
              <a:t>yaitu</a:t>
            </a:r>
            <a:r>
              <a:rPr lang="en-US" sz="1300" dirty="0" smtClean="0">
                <a:solidFill>
                  <a:schemeClr val="tx1"/>
                </a:solidFill>
                <a:latin typeface="Century Gothic" pitchFamily="34" charset="0"/>
              </a:rPr>
              <a:t>:</a:t>
            </a:r>
            <a:br>
              <a:rPr lang="en-US" sz="1300" dirty="0" smtClean="0">
                <a:solidFill>
                  <a:schemeClr val="tx1"/>
                </a:solidFill>
                <a:latin typeface="Century Gothic" pitchFamily="34" charset="0"/>
              </a:rPr>
            </a:br>
            <a:r>
              <a:rPr lang="en-US" sz="1300" dirty="0">
                <a:solidFill>
                  <a:schemeClr val="tx1"/>
                </a:solidFill>
                <a:latin typeface="Century Gothic" pitchFamily="34" charset="0"/>
              </a:rPr>
              <a:t/>
            </a:r>
            <a:br>
              <a:rPr lang="en-US" sz="1300" dirty="0">
                <a:solidFill>
                  <a:schemeClr val="tx1"/>
                </a:solidFill>
                <a:latin typeface="Century Gothic" pitchFamily="34" charset="0"/>
              </a:rPr>
            </a:br>
            <a:r>
              <a:rPr lang="en-US" sz="1300" dirty="0" smtClean="0">
                <a:solidFill>
                  <a:schemeClr val="tx1"/>
                </a:solidFill>
                <a:latin typeface="Century Gothic" pitchFamily="34" charset="0"/>
              </a:rPr>
              <a:t>a. </a:t>
            </a:r>
            <a:r>
              <a:rPr lang="id-ID" sz="1300" dirty="0" smtClean="0">
                <a:solidFill>
                  <a:schemeClr val="tx1"/>
                </a:solidFill>
                <a:latin typeface="Century Gothic" pitchFamily="34" charset="0"/>
              </a:rPr>
              <a:t>Memaksimalkan </a:t>
            </a:r>
            <a:r>
              <a:rPr lang="id-ID" sz="1300" dirty="0">
                <a:solidFill>
                  <a:schemeClr val="tx1"/>
                </a:solidFill>
                <a:latin typeface="Century Gothic" pitchFamily="34" charset="0"/>
              </a:rPr>
              <a:t>efisiensi dari fasilitas parkir</a:t>
            </a:r>
            <a:r>
              <a:rPr lang="en-US" sz="1300" dirty="0">
                <a:solidFill>
                  <a:schemeClr val="tx1"/>
                </a:solidFill>
                <a:latin typeface="Century Gothic" pitchFamily="34" charset="0"/>
              </a:rPr>
              <a:t> di </a:t>
            </a:r>
            <a:r>
              <a:rPr lang="en-US" sz="1300" dirty="0" err="1">
                <a:solidFill>
                  <a:schemeClr val="tx1"/>
                </a:solidFill>
                <a:latin typeface="Century Gothic" pitchFamily="34" charset="0"/>
              </a:rPr>
              <a:t>universitas</a:t>
            </a:r>
            <a:r>
              <a:rPr lang="id-ID" sz="1300" dirty="0">
                <a:solidFill>
                  <a:schemeClr val="tx1"/>
                </a:solidFill>
                <a:latin typeface="Century Gothic" pitchFamily="34" charset="0"/>
              </a:rPr>
              <a:t>.</a:t>
            </a:r>
            <a:r>
              <a:rPr lang="en-US" sz="1300" dirty="0">
                <a:solidFill>
                  <a:schemeClr val="tx1"/>
                </a:solidFill>
                <a:latin typeface="Century Gothic" pitchFamily="34" charset="0"/>
              </a:rPr>
              <a:t/>
            </a:r>
            <a:br>
              <a:rPr lang="en-US" sz="1300" dirty="0">
                <a:solidFill>
                  <a:schemeClr val="tx1"/>
                </a:solidFill>
                <a:latin typeface="Century Gothic" pitchFamily="34" charset="0"/>
              </a:rPr>
            </a:br>
            <a:r>
              <a:rPr lang="en-US" sz="1300" dirty="0" smtClean="0">
                <a:solidFill>
                  <a:schemeClr val="tx1"/>
                </a:solidFill>
                <a:latin typeface="Century Gothic" pitchFamily="34" charset="0"/>
              </a:rPr>
              <a:t>b. </a:t>
            </a:r>
            <a:r>
              <a:rPr lang="id-ID" sz="1300" dirty="0" smtClean="0">
                <a:solidFill>
                  <a:schemeClr val="tx1"/>
                </a:solidFill>
                <a:latin typeface="Century Gothic" pitchFamily="34" charset="0"/>
              </a:rPr>
              <a:t>Meningkatkan </a:t>
            </a:r>
            <a:r>
              <a:rPr lang="id-ID" sz="1300" dirty="0">
                <a:solidFill>
                  <a:schemeClr val="tx1"/>
                </a:solidFill>
                <a:latin typeface="Century Gothic" pitchFamily="34" charset="0"/>
              </a:rPr>
              <a:t>pengalaman dan kepuasan pengguna</a:t>
            </a:r>
            <a:r>
              <a:rPr lang="en-US" sz="1300" dirty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Century Gothic" pitchFamily="34" charset="0"/>
              </a:rPr>
              <a:t>parkir</a:t>
            </a:r>
            <a:r>
              <a:rPr lang="id-ID" sz="1300" dirty="0">
                <a:solidFill>
                  <a:schemeClr val="tx1"/>
                </a:solidFill>
                <a:latin typeface="Century Gothic" pitchFamily="34" charset="0"/>
              </a:rPr>
              <a:t>.</a:t>
            </a:r>
            <a:r>
              <a:rPr lang="en-US" sz="1300" dirty="0">
                <a:solidFill>
                  <a:schemeClr val="tx1"/>
                </a:solidFill>
                <a:latin typeface="Century Gothic" pitchFamily="34" charset="0"/>
              </a:rPr>
              <a:t/>
            </a:r>
            <a:br>
              <a:rPr lang="en-US" sz="1300" dirty="0">
                <a:solidFill>
                  <a:schemeClr val="tx1"/>
                </a:solidFill>
                <a:latin typeface="Century Gothic" pitchFamily="34" charset="0"/>
              </a:rPr>
            </a:br>
            <a:r>
              <a:rPr lang="en-US" sz="1300" dirty="0" smtClean="0">
                <a:solidFill>
                  <a:schemeClr val="tx1"/>
                </a:solidFill>
                <a:latin typeface="Century Gothic" pitchFamily="34" charset="0"/>
              </a:rPr>
              <a:t>c. </a:t>
            </a:r>
            <a:r>
              <a:rPr lang="id-ID" sz="1300" dirty="0" smtClean="0">
                <a:solidFill>
                  <a:schemeClr val="tx1"/>
                </a:solidFill>
                <a:latin typeface="Century Gothic" pitchFamily="34" charset="0"/>
              </a:rPr>
              <a:t>Membagi </a:t>
            </a:r>
            <a:r>
              <a:rPr lang="id-ID" sz="1300" dirty="0">
                <a:solidFill>
                  <a:schemeClr val="tx1"/>
                </a:solidFill>
                <a:latin typeface="Century Gothic" pitchFamily="34" charset="0"/>
              </a:rPr>
              <a:t>informasi </a:t>
            </a:r>
            <a:r>
              <a:rPr lang="en-US" sz="1300" dirty="0" err="1">
                <a:solidFill>
                  <a:schemeClr val="tx1"/>
                </a:solidFill>
                <a:latin typeface="Century Gothic" pitchFamily="34" charset="0"/>
              </a:rPr>
              <a:t>parkir</a:t>
            </a:r>
            <a:r>
              <a:rPr lang="en-US" sz="1300" dirty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Century Gothic" pitchFamily="34" charset="0"/>
              </a:rPr>
              <a:t>secara</a:t>
            </a:r>
            <a:r>
              <a:rPr lang="en-US" sz="1300" dirty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n-US" sz="1300" i="1" dirty="0">
                <a:solidFill>
                  <a:schemeClr val="tx1"/>
                </a:solidFill>
                <a:latin typeface="Century Gothic" pitchFamily="34" charset="0"/>
              </a:rPr>
              <a:t>real-time</a:t>
            </a:r>
            <a:r>
              <a:rPr lang="en-US" sz="1300" i="1" dirty="0" smtClean="0">
                <a:solidFill>
                  <a:schemeClr val="tx1"/>
                </a:solidFill>
                <a:latin typeface="Century Gothic" pitchFamily="34" charset="0"/>
              </a:rPr>
              <a:t>.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12321288"/>
              </p:ext>
            </p:extLst>
          </p:nvPr>
        </p:nvGraphicFramePr>
        <p:xfrm>
          <a:off x="1981200" y="2667000"/>
          <a:ext cx="548640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118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67000"/>
            <a:ext cx="3352800" cy="990600"/>
          </a:xfrm>
        </p:spPr>
        <p:txBody>
          <a:bodyPr/>
          <a:lstStyle/>
          <a:p>
            <a:r>
              <a:rPr lang="en-US" dirty="0" err="1" smtClean="0"/>
              <a:t>Teknologi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1149423"/>
              </p:ext>
            </p:extLst>
          </p:nvPr>
        </p:nvGraphicFramePr>
        <p:xfrm>
          <a:off x="2590800" y="914400"/>
          <a:ext cx="6400800" cy="515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555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Asumsi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124200"/>
          </a:xfrm>
        </p:spPr>
        <p:txBody>
          <a:bodyPr/>
          <a:lstStyle/>
          <a:p>
            <a:r>
              <a:rPr lang="en-US" dirty="0" err="1">
                <a:latin typeface="Century Gothic" pitchFamily="34" charset="0"/>
              </a:rPr>
              <a:t>Adapun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asumsi-asumsi</a:t>
            </a:r>
            <a:r>
              <a:rPr lang="en-US" dirty="0">
                <a:latin typeface="Century Gothic" pitchFamily="34" charset="0"/>
              </a:rPr>
              <a:t> yang </a:t>
            </a:r>
            <a:r>
              <a:rPr lang="en-US" dirty="0" err="1">
                <a:latin typeface="Century Gothic" pitchFamily="34" charset="0"/>
              </a:rPr>
              <a:t>timbul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dari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pembuatan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proyek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ini</a:t>
            </a:r>
            <a:r>
              <a:rPr lang="en-US" dirty="0">
                <a:latin typeface="Century Gothic" pitchFamily="34" charset="0"/>
              </a:rPr>
              <a:t>:</a:t>
            </a:r>
          </a:p>
          <a:p>
            <a:pPr lvl="0"/>
            <a:r>
              <a:rPr lang="id-ID" dirty="0">
                <a:latin typeface="Century Gothic" pitchFamily="34" charset="0"/>
              </a:rPr>
              <a:t>Sistem deteksi akan digunakan pada semua tempat parkir.</a:t>
            </a:r>
            <a:endParaRPr lang="en-US" dirty="0">
              <a:latin typeface="Century Gothic" pitchFamily="34" charset="0"/>
            </a:endParaRPr>
          </a:p>
          <a:p>
            <a:pPr lvl="0"/>
            <a:r>
              <a:rPr lang="id-ID" dirty="0">
                <a:latin typeface="Century Gothic" pitchFamily="34" charset="0"/>
              </a:rPr>
              <a:t>Akan ada sistem utama pada</a:t>
            </a:r>
            <a:r>
              <a:rPr lang="en-US" dirty="0">
                <a:latin typeface="Century Gothic" pitchFamily="34" charset="0"/>
              </a:rPr>
              <a:t> RF-id-card</a:t>
            </a:r>
            <a:r>
              <a:rPr lang="id-ID" dirty="0">
                <a:latin typeface="Century Gothic" pitchFamily="34" charset="0"/>
              </a:rPr>
              <a:t>  yang berkomunikasi dengan staff</a:t>
            </a:r>
            <a:r>
              <a:rPr lang="en-US" dirty="0">
                <a:latin typeface="Century Gothic" pitchFamily="34" charset="0"/>
              </a:rPr>
              <a:t>/</a:t>
            </a:r>
            <a:r>
              <a:rPr lang="en-US" dirty="0" err="1">
                <a:latin typeface="Century Gothic" pitchFamily="34" charset="0"/>
              </a:rPr>
              <a:t>dosen</a:t>
            </a:r>
            <a:r>
              <a:rPr lang="id-ID" dirty="0">
                <a:latin typeface="Century Gothic" pitchFamily="34" charset="0"/>
              </a:rPr>
              <a:t>, tempat parkir lain dan publik melalu internet.</a:t>
            </a:r>
            <a:endParaRPr lang="en-US" dirty="0">
              <a:latin typeface="Century Gothic" pitchFamily="34" charset="0"/>
            </a:endParaRP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93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Biaya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0200"/>
            <a:ext cx="6477000" cy="43770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928383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Deskripsi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entury Gothic" pitchFamily="34" charset="0"/>
              </a:rPr>
              <a:t>Sistem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Pengelolaan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Parkir</a:t>
            </a:r>
            <a:r>
              <a:rPr lang="en-US" dirty="0">
                <a:latin typeface="Century Gothic" pitchFamily="34" charset="0"/>
              </a:rPr>
              <a:t> </a:t>
            </a:r>
            <a:endParaRPr lang="en-US" dirty="0" smtClean="0">
              <a:latin typeface="Century Gothic" pitchFamily="34" charset="0"/>
            </a:endParaRPr>
          </a:p>
          <a:p>
            <a:pPr marL="0" indent="0">
              <a:buNone/>
            </a:pPr>
            <a:endParaRPr lang="en-US" dirty="0" smtClean="0">
              <a:latin typeface="Century Gothic" pitchFamily="34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Century Gothic" pitchFamily="34" charset="0"/>
              </a:rPr>
              <a:t>	</a:t>
            </a:r>
            <a:r>
              <a:rPr lang="en-US" dirty="0" err="1" smtClean="0">
                <a:latin typeface="Century Gothic" pitchFamily="34" charset="0"/>
              </a:rPr>
              <a:t>Kampus</a:t>
            </a:r>
            <a:r>
              <a:rPr lang="en-US" dirty="0" smtClean="0">
                <a:latin typeface="Century Gothic" pitchFamily="34" charset="0"/>
              </a:rPr>
              <a:t> </a:t>
            </a:r>
            <a:r>
              <a:rPr lang="en-US" dirty="0">
                <a:latin typeface="Century Gothic" pitchFamily="34" charset="0"/>
              </a:rPr>
              <a:t>AIUEO </a:t>
            </a:r>
            <a:r>
              <a:rPr lang="en-US" dirty="0" err="1">
                <a:latin typeface="Century Gothic" pitchFamily="34" charset="0"/>
              </a:rPr>
              <a:t>mengalami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kendala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dalam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pengelolaan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lahan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parkir</a:t>
            </a:r>
            <a:r>
              <a:rPr lang="en-US" dirty="0">
                <a:latin typeface="Century Gothic" pitchFamily="34" charset="0"/>
              </a:rPr>
              <a:t> di </a:t>
            </a:r>
            <a:r>
              <a:rPr lang="en-US" dirty="0" err="1">
                <a:latin typeface="Century Gothic" pitchFamily="34" charset="0"/>
              </a:rPr>
              <a:t>lingkungan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kampusnya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sehingga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pihak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manajemen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kampus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berencana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membuat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sebuah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sistem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parkir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terkomputerisasi</a:t>
            </a:r>
            <a:r>
              <a:rPr lang="en-US" dirty="0">
                <a:latin typeface="Century Gothic" pitchFamily="34" charset="0"/>
              </a:rPr>
              <a:t>. </a:t>
            </a:r>
            <a:r>
              <a:rPr lang="en-US" dirty="0" err="1">
                <a:latin typeface="Century Gothic" pitchFamily="34" charset="0"/>
              </a:rPr>
              <a:t>Pengguna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parkir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dibedakan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menjadi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staf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dan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dosen</a:t>
            </a:r>
            <a:r>
              <a:rPr lang="en-US" dirty="0">
                <a:latin typeface="Century Gothic" pitchFamily="34" charset="0"/>
              </a:rPr>
              <a:t>, </a:t>
            </a:r>
            <a:r>
              <a:rPr lang="en-US" dirty="0" err="1">
                <a:latin typeface="Century Gothic" pitchFamily="34" charset="0"/>
              </a:rPr>
              <a:t>mahasiswa</a:t>
            </a:r>
            <a:r>
              <a:rPr lang="en-US" dirty="0">
                <a:latin typeface="Century Gothic" pitchFamily="34" charset="0"/>
              </a:rPr>
              <a:t>, </a:t>
            </a:r>
            <a:r>
              <a:rPr lang="en-US" dirty="0" err="1">
                <a:latin typeface="Century Gothic" pitchFamily="34" charset="0"/>
              </a:rPr>
              <a:t>serta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tamu</a:t>
            </a:r>
            <a:r>
              <a:rPr lang="en-US" dirty="0">
                <a:latin typeface="Century Gothic" pitchFamily="34" charset="0"/>
              </a:rPr>
              <a:t>. </a:t>
            </a:r>
            <a:r>
              <a:rPr lang="en-US" dirty="0" err="1">
                <a:latin typeface="Century Gothic" pitchFamily="34" charset="0"/>
              </a:rPr>
              <a:t>Secara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umum</a:t>
            </a:r>
            <a:r>
              <a:rPr lang="en-US" dirty="0">
                <a:latin typeface="Century Gothic" pitchFamily="34" charset="0"/>
              </a:rPr>
              <a:t>, </a:t>
            </a:r>
            <a:r>
              <a:rPr lang="en-US" dirty="0" err="1">
                <a:latin typeface="Century Gothic" pitchFamily="34" charset="0"/>
              </a:rPr>
              <a:t>gambaran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skenario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sistem</a:t>
            </a:r>
            <a:r>
              <a:rPr lang="en-US" dirty="0">
                <a:latin typeface="Century Gothic" pitchFamily="34" charset="0"/>
              </a:rPr>
              <a:t> yang </a:t>
            </a:r>
            <a:r>
              <a:rPr lang="en-US" dirty="0" err="1">
                <a:latin typeface="Century Gothic" pitchFamily="34" charset="0"/>
              </a:rPr>
              <a:t>akan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dibangun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adalah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sebagai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berikut</a:t>
            </a:r>
            <a:r>
              <a:rPr lang="en-US" dirty="0">
                <a:latin typeface="Century Gothic" pitchFamily="34" charset="0"/>
              </a:rPr>
              <a:t>: </a:t>
            </a:r>
            <a:r>
              <a:rPr lang="en-US" dirty="0" err="1">
                <a:latin typeface="Century Gothic" pitchFamily="34" charset="0"/>
              </a:rPr>
              <a:t>Pengendara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memarkirkan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kendaraannya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dengan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cara</a:t>
            </a:r>
            <a:r>
              <a:rPr lang="en-US" dirty="0">
                <a:latin typeface="Century Gothic" pitchFamily="34" charset="0"/>
              </a:rPr>
              <a:t>: </a:t>
            </a:r>
            <a:endParaRPr lang="en-US" dirty="0" smtClean="0">
              <a:latin typeface="Century Gothic" pitchFamily="34" charset="0"/>
            </a:endParaRPr>
          </a:p>
          <a:p>
            <a:pPr marL="0" indent="0" algn="just">
              <a:buNone/>
            </a:pPr>
            <a:endParaRPr lang="en-US" dirty="0" smtClean="0">
              <a:latin typeface="Century Gothic" pitchFamily="34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Century Gothic" pitchFamily="34" charset="0"/>
              </a:rPr>
              <a:t>a. </a:t>
            </a:r>
            <a:r>
              <a:rPr lang="en-US" dirty="0" err="1" smtClean="0">
                <a:latin typeface="Century Gothic" pitchFamily="34" charset="0"/>
              </a:rPr>
              <a:t>Masuk</a:t>
            </a:r>
            <a:r>
              <a:rPr lang="en-US" dirty="0">
                <a:latin typeface="Century Gothic" pitchFamily="34" charset="0"/>
              </a:rPr>
              <a:t>: </a:t>
            </a:r>
            <a:r>
              <a:rPr lang="en-US" dirty="0" err="1">
                <a:latin typeface="Century Gothic" pitchFamily="34" charset="0"/>
              </a:rPr>
              <a:t>Kamera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mengambil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gambar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nomor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kendaraan</a:t>
            </a:r>
            <a:r>
              <a:rPr lang="en-US" dirty="0">
                <a:latin typeface="Century Gothic" pitchFamily="34" charset="0"/>
              </a:rPr>
              <a:t>. </a:t>
            </a:r>
            <a:r>
              <a:rPr lang="en-US" dirty="0" err="1">
                <a:latin typeface="Century Gothic" pitchFamily="34" charset="0"/>
              </a:rPr>
              <a:t>Lalu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pengendara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menekan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tombol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ambil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karcis</a:t>
            </a:r>
            <a:r>
              <a:rPr lang="en-US" dirty="0">
                <a:latin typeface="Century Gothic" pitchFamily="34" charset="0"/>
              </a:rPr>
              <a:t>. </a:t>
            </a:r>
            <a:r>
              <a:rPr lang="en-US" dirty="0" err="1">
                <a:latin typeface="Century Gothic" pitchFamily="34" charset="0"/>
              </a:rPr>
              <a:t>Lalu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mesin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mengeluarkan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karcis</a:t>
            </a:r>
            <a:r>
              <a:rPr lang="en-US" dirty="0">
                <a:latin typeface="Century Gothic" pitchFamily="34" charset="0"/>
              </a:rPr>
              <a:t>. </a:t>
            </a:r>
            <a:r>
              <a:rPr lang="en-US" dirty="0" err="1">
                <a:latin typeface="Century Gothic" pitchFamily="34" charset="0"/>
              </a:rPr>
              <a:t>Lalu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pengendara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mengambil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karcis</a:t>
            </a:r>
            <a:r>
              <a:rPr lang="en-US" dirty="0">
                <a:latin typeface="Century Gothic" pitchFamily="34" charset="0"/>
              </a:rPr>
              <a:t>. </a:t>
            </a:r>
            <a:r>
              <a:rPr lang="en-US" dirty="0" err="1">
                <a:latin typeface="Century Gothic" pitchFamily="34" charset="0"/>
              </a:rPr>
              <a:t>Kamera</a:t>
            </a:r>
            <a:r>
              <a:rPr lang="en-US" dirty="0">
                <a:latin typeface="Century Gothic" pitchFamily="34" charset="0"/>
              </a:rPr>
              <a:t> digital </a:t>
            </a:r>
            <a:r>
              <a:rPr lang="en-US" dirty="0" err="1">
                <a:latin typeface="Century Gothic" pitchFamily="34" charset="0"/>
              </a:rPr>
              <a:t>menyimpan</a:t>
            </a:r>
            <a:r>
              <a:rPr lang="en-US" dirty="0">
                <a:latin typeface="Century Gothic" pitchFamily="34" charset="0"/>
              </a:rPr>
              <a:t> data </a:t>
            </a:r>
            <a:r>
              <a:rPr lang="en-US" dirty="0" err="1">
                <a:latin typeface="Century Gothic" pitchFamily="34" charset="0"/>
              </a:rPr>
              <a:t>kendaraan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ke</a:t>
            </a:r>
            <a:r>
              <a:rPr lang="en-US" dirty="0">
                <a:latin typeface="Century Gothic" pitchFamily="34" charset="0"/>
              </a:rPr>
              <a:t> database (</a:t>
            </a:r>
            <a:r>
              <a:rPr lang="en-US" dirty="0" err="1">
                <a:latin typeface="Century Gothic" pitchFamily="34" charset="0"/>
              </a:rPr>
              <a:t>bagi</a:t>
            </a:r>
            <a:r>
              <a:rPr lang="en-US" dirty="0">
                <a:latin typeface="Century Gothic" pitchFamily="34" charset="0"/>
              </a:rPr>
              <a:t> unregistered user). </a:t>
            </a:r>
            <a:r>
              <a:rPr lang="en-US" dirty="0" err="1">
                <a:latin typeface="Century Gothic" pitchFamily="34" charset="0"/>
              </a:rPr>
              <a:t>Kamera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mengambil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gambar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nomor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kendaraan</a:t>
            </a:r>
            <a:r>
              <a:rPr lang="en-US" dirty="0">
                <a:latin typeface="Century Gothic" pitchFamily="34" charset="0"/>
              </a:rPr>
              <a:t>. </a:t>
            </a:r>
            <a:r>
              <a:rPr lang="en-US" dirty="0" err="1">
                <a:latin typeface="Century Gothic" pitchFamily="34" charset="0"/>
              </a:rPr>
              <a:t>Pengendara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melakukan</a:t>
            </a:r>
            <a:r>
              <a:rPr lang="en-US" dirty="0">
                <a:latin typeface="Century Gothic" pitchFamily="34" charset="0"/>
              </a:rPr>
              <a:t> tapping </a:t>
            </a:r>
            <a:r>
              <a:rPr lang="en-US" dirty="0" err="1">
                <a:latin typeface="Century Gothic" pitchFamily="34" charset="0"/>
              </a:rPr>
              <a:t>kartu</a:t>
            </a:r>
            <a:r>
              <a:rPr lang="en-US" dirty="0">
                <a:latin typeface="Century Gothic" pitchFamily="34" charset="0"/>
              </a:rPr>
              <a:t> (KTM </a:t>
            </a:r>
            <a:r>
              <a:rPr lang="en-US" dirty="0" err="1">
                <a:latin typeface="Century Gothic" pitchFamily="34" charset="0"/>
              </a:rPr>
              <a:t>dan</a:t>
            </a:r>
            <a:r>
              <a:rPr lang="en-US" dirty="0">
                <a:latin typeface="Century Gothic" pitchFamily="34" charset="0"/>
              </a:rPr>
              <a:t> ID Card </a:t>
            </a:r>
            <a:r>
              <a:rPr lang="en-US" dirty="0" err="1">
                <a:latin typeface="Century Gothic" pitchFamily="34" charset="0"/>
              </a:rPr>
              <a:t>staf</a:t>
            </a:r>
            <a:r>
              <a:rPr lang="en-US" dirty="0">
                <a:latin typeface="Century Gothic" pitchFamily="34" charset="0"/>
              </a:rPr>
              <a:t>/</a:t>
            </a:r>
            <a:r>
              <a:rPr lang="en-US" dirty="0" err="1">
                <a:latin typeface="Century Gothic" pitchFamily="34" charset="0"/>
              </a:rPr>
              <a:t>dosen</a:t>
            </a:r>
            <a:r>
              <a:rPr lang="en-US" dirty="0">
                <a:latin typeface="Century Gothic" pitchFamily="34" charset="0"/>
              </a:rPr>
              <a:t>) </a:t>
            </a:r>
            <a:r>
              <a:rPr lang="en-US" dirty="0" err="1">
                <a:latin typeface="Century Gothic" pitchFamily="34" charset="0"/>
              </a:rPr>
              <a:t>ke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mesin</a:t>
            </a:r>
            <a:r>
              <a:rPr lang="en-US" dirty="0">
                <a:latin typeface="Century Gothic" pitchFamily="34" charset="0"/>
              </a:rPr>
              <a:t>. </a:t>
            </a:r>
            <a:r>
              <a:rPr lang="en-US" dirty="0" err="1">
                <a:latin typeface="Century Gothic" pitchFamily="34" charset="0"/>
              </a:rPr>
              <a:t>Kamera</a:t>
            </a:r>
            <a:r>
              <a:rPr lang="en-US" dirty="0">
                <a:latin typeface="Century Gothic" pitchFamily="34" charset="0"/>
              </a:rPr>
              <a:t> digital </a:t>
            </a:r>
            <a:r>
              <a:rPr lang="en-US" dirty="0" err="1">
                <a:latin typeface="Century Gothic" pitchFamily="34" charset="0"/>
              </a:rPr>
              <a:t>menyimpan</a:t>
            </a:r>
            <a:r>
              <a:rPr lang="en-US" dirty="0">
                <a:latin typeface="Century Gothic" pitchFamily="34" charset="0"/>
              </a:rPr>
              <a:t> data </a:t>
            </a:r>
            <a:r>
              <a:rPr lang="en-US" dirty="0" err="1">
                <a:latin typeface="Century Gothic" pitchFamily="34" charset="0"/>
              </a:rPr>
              <a:t>kendaraan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ke</a:t>
            </a:r>
            <a:r>
              <a:rPr lang="en-US" dirty="0">
                <a:latin typeface="Century Gothic" pitchFamily="34" charset="0"/>
              </a:rPr>
              <a:t> database </a:t>
            </a:r>
            <a:r>
              <a:rPr lang="en-US" dirty="0" err="1">
                <a:latin typeface="Century Gothic" pitchFamily="34" charset="0"/>
              </a:rPr>
              <a:t>dan</a:t>
            </a:r>
            <a:r>
              <a:rPr lang="en-US" dirty="0">
                <a:latin typeface="Century Gothic" pitchFamily="34" charset="0"/>
              </a:rPr>
              <a:t> data yang </a:t>
            </a:r>
            <a:r>
              <a:rPr lang="en-US" dirty="0" err="1">
                <a:latin typeface="Century Gothic" pitchFamily="34" charset="0"/>
              </a:rPr>
              <a:t>disimpan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bisa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diakses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juga</a:t>
            </a:r>
            <a:r>
              <a:rPr lang="en-US" dirty="0">
                <a:latin typeface="Century Gothic" pitchFamily="34" charset="0"/>
              </a:rPr>
              <a:t> di smartphone </a:t>
            </a:r>
            <a:r>
              <a:rPr lang="en-US" dirty="0" err="1">
                <a:latin typeface="Century Gothic" pitchFamily="34" charset="0"/>
              </a:rPr>
              <a:t>pengguna</a:t>
            </a:r>
            <a:r>
              <a:rPr lang="en-US" dirty="0">
                <a:latin typeface="Century Gothic" pitchFamily="34" charset="0"/>
              </a:rPr>
              <a:t> (</a:t>
            </a:r>
            <a:r>
              <a:rPr lang="en-US" dirty="0" err="1">
                <a:latin typeface="Century Gothic" pitchFamily="34" charset="0"/>
              </a:rPr>
              <a:t>bagi</a:t>
            </a:r>
            <a:r>
              <a:rPr lang="en-US" dirty="0">
                <a:latin typeface="Century Gothic" pitchFamily="34" charset="0"/>
              </a:rPr>
              <a:t> registered user). </a:t>
            </a:r>
            <a:endParaRPr lang="en-US" dirty="0" smtClean="0">
              <a:latin typeface="Century Gothic" pitchFamily="34" charset="0"/>
            </a:endParaRPr>
          </a:p>
          <a:p>
            <a:pPr marL="0" indent="0" algn="just">
              <a:buNone/>
            </a:pPr>
            <a:endParaRPr lang="en-US" dirty="0" smtClean="0">
              <a:latin typeface="Century Gothic" pitchFamily="34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Century Gothic" pitchFamily="34" charset="0"/>
              </a:rPr>
              <a:t>b</a:t>
            </a:r>
            <a:r>
              <a:rPr lang="en-US" dirty="0">
                <a:latin typeface="Century Gothic" pitchFamily="34" charset="0"/>
              </a:rPr>
              <a:t>. </a:t>
            </a:r>
            <a:r>
              <a:rPr lang="en-US" dirty="0" err="1">
                <a:latin typeface="Century Gothic" pitchFamily="34" charset="0"/>
              </a:rPr>
              <a:t>Setelah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pengendara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mengambil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karcis</a:t>
            </a:r>
            <a:r>
              <a:rPr lang="en-US" dirty="0">
                <a:latin typeface="Century Gothic" pitchFamily="34" charset="0"/>
              </a:rPr>
              <a:t>, </a:t>
            </a:r>
            <a:r>
              <a:rPr lang="en-US" dirty="0" err="1">
                <a:latin typeface="Century Gothic" pitchFamily="34" charset="0"/>
              </a:rPr>
              <a:t>palang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terbuka</a:t>
            </a:r>
            <a:r>
              <a:rPr lang="en-US" dirty="0">
                <a:latin typeface="Century Gothic" pitchFamily="34" charset="0"/>
              </a:rPr>
              <a:t>. </a:t>
            </a:r>
            <a:r>
              <a:rPr lang="en-US" dirty="0" err="1">
                <a:latin typeface="Century Gothic" pitchFamily="34" charset="0"/>
              </a:rPr>
              <a:t>Pengendara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dibolehkan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masuk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dan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memarkir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kendaraannya</a:t>
            </a:r>
            <a:r>
              <a:rPr lang="en-US" dirty="0">
                <a:latin typeface="Century Gothic" pitchFamily="34" charset="0"/>
              </a:rPr>
              <a:t>. </a:t>
            </a:r>
            <a:endParaRPr lang="en-US" dirty="0" smtClean="0">
              <a:latin typeface="Century Gothic" pitchFamily="34" charset="0"/>
            </a:endParaRPr>
          </a:p>
          <a:p>
            <a:pPr marL="0" indent="0" algn="just">
              <a:buNone/>
            </a:pPr>
            <a:endParaRPr lang="en-US" dirty="0" smtClean="0">
              <a:latin typeface="Century Gothic" pitchFamily="34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Century Gothic" pitchFamily="34" charset="0"/>
              </a:rPr>
              <a:t>c</a:t>
            </a:r>
            <a:r>
              <a:rPr lang="en-US" dirty="0">
                <a:latin typeface="Century Gothic" pitchFamily="34" charset="0"/>
              </a:rPr>
              <a:t>. </a:t>
            </a:r>
            <a:r>
              <a:rPr lang="en-US" dirty="0" err="1">
                <a:latin typeface="Century Gothic" pitchFamily="34" charset="0"/>
              </a:rPr>
              <a:t>Keluar</a:t>
            </a:r>
            <a:r>
              <a:rPr lang="en-US" dirty="0">
                <a:latin typeface="Century Gothic" pitchFamily="34" charset="0"/>
              </a:rPr>
              <a:t>: </a:t>
            </a:r>
            <a:r>
              <a:rPr lang="en-US" dirty="0" err="1">
                <a:latin typeface="Century Gothic" pitchFamily="34" charset="0"/>
              </a:rPr>
              <a:t>pengendara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menyerahkan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karcis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kepada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staf</a:t>
            </a:r>
            <a:r>
              <a:rPr lang="en-US" dirty="0">
                <a:latin typeface="Century Gothic" pitchFamily="34" charset="0"/>
              </a:rPr>
              <a:t>/</a:t>
            </a:r>
            <a:r>
              <a:rPr lang="en-US" dirty="0" err="1">
                <a:latin typeface="Century Gothic" pitchFamily="34" charset="0"/>
              </a:rPr>
              <a:t>pegawai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lalu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mesin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kasir</a:t>
            </a:r>
            <a:r>
              <a:rPr lang="en-US" dirty="0">
                <a:latin typeface="Century Gothic" pitchFamily="34" charset="0"/>
              </a:rPr>
              <a:t>/ </a:t>
            </a:r>
            <a:r>
              <a:rPr lang="en-US" dirty="0" err="1">
                <a:latin typeface="Century Gothic" pitchFamily="34" charset="0"/>
              </a:rPr>
              <a:t>pegawai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mengecek</a:t>
            </a:r>
            <a:r>
              <a:rPr lang="en-US" dirty="0">
                <a:latin typeface="Century Gothic" pitchFamily="34" charset="0"/>
              </a:rPr>
              <a:t> data </a:t>
            </a:r>
            <a:r>
              <a:rPr lang="en-US" dirty="0" err="1">
                <a:latin typeface="Century Gothic" pitchFamily="34" charset="0"/>
              </a:rPr>
              <a:t>masuk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kendaraan</a:t>
            </a:r>
            <a:r>
              <a:rPr lang="en-US" dirty="0">
                <a:latin typeface="Century Gothic" pitchFamily="34" charset="0"/>
              </a:rPr>
              <a:t>. </a:t>
            </a:r>
            <a:r>
              <a:rPr lang="en-US" dirty="0" err="1">
                <a:latin typeface="Century Gothic" pitchFamily="34" charset="0"/>
              </a:rPr>
              <a:t>Setelah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mengecek</a:t>
            </a:r>
            <a:r>
              <a:rPr lang="en-US" dirty="0">
                <a:latin typeface="Century Gothic" pitchFamily="34" charset="0"/>
              </a:rPr>
              <a:t> data </a:t>
            </a:r>
            <a:r>
              <a:rPr lang="en-US" dirty="0" err="1">
                <a:latin typeface="Century Gothic" pitchFamily="34" charset="0"/>
              </a:rPr>
              <a:t>mesin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kasir</a:t>
            </a:r>
            <a:r>
              <a:rPr lang="en-US" dirty="0">
                <a:latin typeface="Century Gothic" pitchFamily="34" charset="0"/>
              </a:rPr>
              <a:t>/</a:t>
            </a:r>
            <a:r>
              <a:rPr lang="en-US" dirty="0" err="1">
                <a:latin typeface="Century Gothic" pitchFamily="34" charset="0"/>
              </a:rPr>
              <a:t>pegawai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menghitung</a:t>
            </a:r>
            <a:r>
              <a:rPr lang="en-US" dirty="0">
                <a:latin typeface="Century Gothic" pitchFamily="34" charset="0"/>
              </a:rPr>
              <a:t> total </a:t>
            </a:r>
            <a:r>
              <a:rPr lang="en-US" dirty="0" err="1">
                <a:latin typeface="Century Gothic" pitchFamily="34" charset="0"/>
              </a:rPr>
              <a:t>biaya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parkiran</a:t>
            </a:r>
            <a:r>
              <a:rPr lang="en-US" dirty="0">
                <a:latin typeface="Century Gothic" pitchFamily="34" charset="0"/>
              </a:rPr>
              <a:t>. </a:t>
            </a:r>
            <a:r>
              <a:rPr lang="en-US" dirty="0" err="1">
                <a:latin typeface="Century Gothic" pitchFamily="34" charset="0"/>
              </a:rPr>
              <a:t>Lalu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pengendara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membayar</a:t>
            </a:r>
            <a:r>
              <a:rPr lang="en-US" dirty="0">
                <a:latin typeface="Century Gothic" pitchFamily="34" charset="0"/>
              </a:rPr>
              <a:t> total </a:t>
            </a:r>
            <a:r>
              <a:rPr lang="en-US" dirty="0" err="1">
                <a:latin typeface="Century Gothic" pitchFamily="34" charset="0"/>
              </a:rPr>
              <a:t>biaya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parkir</a:t>
            </a:r>
            <a:r>
              <a:rPr lang="en-US" dirty="0">
                <a:latin typeface="Century Gothic" pitchFamily="34" charset="0"/>
              </a:rPr>
              <a:t> (</a:t>
            </a:r>
            <a:r>
              <a:rPr lang="en-US" dirty="0" err="1">
                <a:latin typeface="Century Gothic" pitchFamily="34" charset="0"/>
              </a:rPr>
              <a:t>bagi</a:t>
            </a:r>
            <a:r>
              <a:rPr lang="en-US" dirty="0">
                <a:latin typeface="Century Gothic" pitchFamily="34" charset="0"/>
              </a:rPr>
              <a:t> unregistered user). </a:t>
            </a:r>
            <a:r>
              <a:rPr lang="en-US" dirty="0" err="1">
                <a:latin typeface="Century Gothic" pitchFamily="34" charset="0"/>
              </a:rPr>
              <a:t>Pengendara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menyerahkan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karcis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kepada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staf</a:t>
            </a:r>
            <a:r>
              <a:rPr lang="en-US" dirty="0">
                <a:latin typeface="Century Gothic" pitchFamily="34" charset="0"/>
              </a:rPr>
              <a:t>/</a:t>
            </a:r>
            <a:r>
              <a:rPr lang="en-US" dirty="0" err="1">
                <a:latin typeface="Century Gothic" pitchFamily="34" charset="0"/>
              </a:rPr>
              <a:t>pegawai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lalu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mesin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kasir</a:t>
            </a:r>
            <a:r>
              <a:rPr lang="en-US" dirty="0">
                <a:latin typeface="Century Gothic" pitchFamily="34" charset="0"/>
              </a:rPr>
              <a:t>/ </a:t>
            </a:r>
            <a:r>
              <a:rPr lang="en-US" dirty="0" err="1">
                <a:latin typeface="Century Gothic" pitchFamily="34" charset="0"/>
              </a:rPr>
              <a:t>pegawai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mengecek</a:t>
            </a:r>
            <a:r>
              <a:rPr lang="en-US" dirty="0">
                <a:latin typeface="Century Gothic" pitchFamily="34" charset="0"/>
              </a:rPr>
              <a:t> data </a:t>
            </a:r>
            <a:r>
              <a:rPr lang="en-US" dirty="0" err="1">
                <a:latin typeface="Century Gothic" pitchFamily="34" charset="0"/>
              </a:rPr>
              <a:t>masuk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kendaraan</a:t>
            </a:r>
            <a:r>
              <a:rPr lang="en-US" dirty="0">
                <a:latin typeface="Century Gothic" pitchFamily="34" charset="0"/>
              </a:rPr>
              <a:t>. </a:t>
            </a:r>
            <a:r>
              <a:rPr lang="en-US" dirty="0" err="1">
                <a:latin typeface="Century Gothic" pitchFamily="34" charset="0"/>
              </a:rPr>
              <a:t>Setelah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mengecek</a:t>
            </a:r>
            <a:r>
              <a:rPr lang="en-US" dirty="0">
                <a:latin typeface="Century Gothic" pitchFamily="34" charset="0"/>
              </a:rPr>
              <a:t> data </a:t>
            </a:r>
            <a:r>
              <a:rPr lang="en-US" dirty="0" err="1">
                <a:latin typeface="Century Gothic" pitchFamily="34" charset="0"/>
              </a:rPr>
              <a:t>mesin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kasir</a:t>
            </a:r>
            <a:r>
              <a:rPr lang="en-US" dirty="0">
                <a:latin typeface="Century Gothic" pitchFamily="34" charset="0"/>
              </a:rPr>
              <a:t>/</a:t>
            </a:r>
            <a:r>
              <a:rPr lang="en-US" dirty="0" err="1">
                <a:latin typeface="Century Gothic" pitchFamily="34" charset="0"/>
              </a:rPr>
              <a:t>pegawai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menghitung</a:t>
            </a:r>
            <a:r>
              <a:rPr lang="en-US" dirty="0">
                <a:latin typeface="Century Gothic" pitchFamily="34" charset="0"/>
              </a:rPr>
              <a:t> total </a:t>
            </a:r>
            <a:r>
              <a:rPr lang="en-US" dirty="0" err="1">
                <a:latin typeface="Century Gothic" pitchFamily="34" charset="0"/>
              </a:rPr>
              <a:t>biaya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parkiran</a:t>
            </a:r>
            <a:r>
              <a:rPr lang="en-US" dirty="0">
                <a:latin typeface="Century Gothic" pitchFamily="34" charset="0"/>
              </a:rPr>
              <a:t>. </a:t>
            </a:r>
            <a:r>
              <a:rPr lang="en-US" dirty="0" err="1">
                <a:latin typeface="Century Gothic" pitchFamily="34" charset="0"/>
              </a:rPr>
              <a:t>Lalu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pengendara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membayar</a:t>
            </a:r>
            <a:r>
              <a:rPr lang="en-US" dirty="0">
                <a:latin typeface="Century Gothic" pitchFamily="34" charset="0"/>
              </a:rPr>
              <a:t> total </a:t>
            </a:r>
            <a:r>
              <a:rPr lang="en-US" dirty="0" err="1">
                <a:latin typeface="Century Gothic" pitchFamily="34" charset="0"/>
              </a:rPr>
              <a:t>biaya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parkir</a:t>
            </a:r>
            <a:r>
              <a:rPr lang="en-US" dirty="0">
                <a:latin typeface="Century Gothic" pitchFamily="34" charset="0"/>
              </a:rPr>
              <a:t> (</a:t>
            </a:r>
            <a:r>
              <a:rPr lang="en-US" dirty="0" err="1">
                <a:latin typeface="Century Gothic" pitchFamily="34" charset="0"/>
              </a:rPr>
              <a:t>bagi</a:t>
            </a:r>
            <a:r>
              <a:rPr lang="en-US" dirty="0">
                <a:latin typeface="Century Gothic" pitchFamily="34" charset="0"/>
              </a:rPr>
              <a:t> registered user). </a:t>
            </a:r>
            <a:endParaRPr lang="en-US" dirty="0" smtClean="0">
              <a:latin typeface="Century Gothic" pitchFamily="34" charset="0"/>
            </a:endParaRPr>
          </a:p>
          <a:p>
            <a:pPr marL="0" indent="0" algn="just">
              <a:buNone/>
            </a:pPr>
            <a:endParaRPr lang="en-US" dirty="0" smtClean="0">
              <a:latin typeface="Century Gothic" pitchFamily="34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Century Gothic" pitchFamily="34" charset="0"/>
              </a:rPr>
              <a:t>d</a:t>
            </a:r>
            <a:r>
              <a:rPr lang="en-US" dirty="0">
                <a:latin typeface="Century Gothic" pitchFamily="34" charset="0"/>
              </a:rPr>
              <a:t>. </a:t>
            </a:r>
            <a:r>
              <a:rPr lang="en-US" dirty="0" err="1">
                <a:latin typeface="Century Gothic" pitchFamily="34" charset="0"/>
              </a:rPr>
              <a:t>Setelah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pengendara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bayar</a:t>
            </a:r>
            <a:r>
              <a:rPr lang="en-US" dirty="0">
                <a:latin typeface="Century Gothic" pitchFamily="34" charset="0"/>
              </a:rPr>
              <a:t>, </a:t>
            </a:r>
            <a:r>
              <a:rPr lang="en-US" dirty="0" err="1">
                <a:latin typeface="Century Gothic" pitchFamily="34" charset="0"/>
              </a:rPr>
              <a:t>lalu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palang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terbuka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dan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pengendara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keluar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dari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parkiran</a:t>
            </a:r>
            <a:r>
              <a:rPr lang="en-US" dirty="0">
                <a:latin typeface="Century Gothic" pitchFamily="34" charset="0"/>
              </a:rPr>
              <a:t>.</a:t>
            </a:r>
            <a:endParaRPr lang="en-US" dirty="0" smtClean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93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715000"/>
          </a:xfrm>
        </p:spPr>
        <p:txBody>
          <a:bodyPr>
            <a:normAutofit/>
          </a:bodyPr>
          <a:lstStyle/>
          <a:p>
            <a:r>
              <a:rPr lang="en-US" b="1" dirty="0" err="1"/>
              <a:t>Sistem</a:t>
            </a:r>
            <a:r>
              <a:rPr lang="en-US" b="1" dirty="0"/>
              <a:t> </a:t>
            </a:r>
            <a:r>
              <a:rPr lang="en-US" b="1" dirty="0" err="1"/>
              <a:t>Pengelolaan</a:t>
            </a:r>
            <a:r>
              <a:rPr lang="en-US" b="1" dirty="0"/>
              <a:t> </a:t>
            </a:r>
            <a:r>
              <a:rPr lang="en-US" b="1" dirty="0" err="1"/>
              <a:t>Parkir</a:t>
            </a:r>
            <a:r>
              <a:rPr lang="en-US" b="1" dirty="0"/>
              <a:t> </a:t>
            </a:r>
            <a:r>
              <a:rPr lang="en-US" b="1" dirty="0" err="1"/>
              <a:t>Otomatis</a:t>
            </a:r>
            <a:r>
              <a:rPr lang="en-US" b="1" dirty="0"/>
              <a:t>  </a:t>
            </a:r>
            <a:r>
              <a:rPr lang="en-US" b="1" dirty="0" err="1"/>
              <a:t>Menggunakan</a:t>
            </a:r>
            <a:r>
              <a:rPr lang="en-US" b="1" dirty="0"/>
              <a:t> </a:t>
            </a:r>
            <a:r>
              <a:rPr lang="en-US" b="1" dirty="0" err="1"/>
              <a:t>Metode</a:t>
            </a:r>
            <a:r>
              <a:rPr lang="en-US" b="1" dirty="0"/>
              <a:t> Unified </a:t>
            </a:r>
            <a:r>
              <a:rPr lang="en-US" b="1" dirty="0" err="1"/>
              <a:t>Modelling</a:t>
            </a:r>
            <a:r>
              <a:rPr lang="en-US" b="1" dirty="0"/>
              <a:t> Language (UML)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4419600"/>
            <a:ext cx="79248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759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Perancangan</a:t>
            </a:r>
            <a:r>
              <a:rPr lang="en-US" dirty="0" smtClean="0"/>
              <a:t> Diagram </a:t>
            </a:r>
            <a:r>
              <a:rPr lang="en-US" dirty="0" err="1" smtClean="0"/>
              <a:t>Sistem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3071066"/>
              </p:ext>
            </p:extLst>
          </p:nvPr>
        </p:nvGraphicFramePr>
        <p:xfrm>
          <a:off x="762000" y="1828800"/>
          <a:ext cx="76200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888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2377" y="2528500"/>
            <a:ext cx="167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Sistem</a:t>
            </a:r>
            <a:r>
              <a:rPr lang="en-US" sz="1200" dirty="0" smtClean="0"/>
              <a:t> </a:t>
            </a:r>
            <a:r>
              <a:rPr lang="en-US" sz="1200" dirty="0" err="1" smtClean="0"/>
              <a:t>Masuk</a:t>
            </a:r>
            <a:r>
              <a:rPr lang="en-US" sz="1200" dirty="0" smtClean="0"/>
              <a:t> </a:t>
            </a:r>
            <a:r>
              <a:rPr lang="en-US" sz="1200" dirty="0" err="1" smtClean="0"/>
              <a:t>Parkir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315200" y="4024699"/>
            <a:ext cx="167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Sistem</a:t>
            </a:r>
            <a:r>
              <a:rPr lang="en-US" sz="1200" dirty="0" smtClean="0"/>
              <a:t> </a:t>
            </a:r>
            <a:r>
              <a:rPr lang="en-US" sz="1200" dirty="0" err="1" smtClean="0"/>
              <a:t>Keluar</a:t>
            </a:r>
            <a:r>
              <a:rPr lang="en-US" sz="1200" dirty="0" smtClean="0"/>
              <a:t> </a:t>
            </a:r>
            <a:r>
              <a:rPr lang="en-US" sz="1200" dirty="0" err="1" smtClean="0"/>
              <a:t>Parkir</a:t>
            </a:r>
            <a:endParaRPr lang="en-US" sz="1200" dirty="0"/>
          </a:p>
        </p:txBody>
      </p:sp>
      <p:pic>
        <p:nvPicPr>
          <p:cNvPr id="22" name="Content Placeholder 21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447800"/>
            <a:ext cx="3994093" cy="51816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2133600" y="1676400"/>
            <a:ext cx="1295400" cy="9906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562600" y="4267200"/>
            <a:ext cx="1752600" cy="7620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6713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Case Diagram</a:t>
            </a:r>
            <a:br>
              <a:rPr lang="en-US" dirty="0" smtClean="0"/>
            </a:br>
            <a:r>
              <a:rPr lang="en-US" sz="1600" dirty="0" err="1" smtClean="0"/>
              <a:t>Sistem</a:t>
            </a:r>
            <a:r>
              <a:rPr lang="en-US" sz="1600" dirty="0" smtClean="0"/>
              <a:t> </a:t>
            </a:r>
            <a:r>
              <a:rPr lang="en-US" sz="1600" dirty="0" err="1" smtClean="0"/>
              <a:t>Masuk</a:t>
            </a:r>
            <a:r>
              <a:rPr lang="en-US" sz="1600" dirty="0" smtClean="0"/>
              <a:t> </a:t>
            </a:r>
            <a:r>
              <a:rPr lang="en-US" sz="1600" dirty="0" err="1" smtClean="0"/>
              <a:t>Parkir</a:t>
            </a:r>
            <a:endParaRPr lang="en-US" sz="1600" dirty="0"/>
          </a:p>
        </p:txBody>
      </p:sp>
      <p:sp>
        <p:nvSpPr>
          <p:cNvPr id="6" name="Line Callout 2 5"/>
          <p:cNvSpPr/>
          <p:nvPr/>
        </p:nvSpPr>
        <p:spPr>
          <a:xfrm>
            <a:off x="6071886" y="1143000"/>
            <a:ext cx="2614914" cy="1828800"/>
          </a:xfrm>
          <a:prstGeom prst="borderCallout2">
            <a:avLst>
              <a:gd name="adj1" fmla="val 44335"/>
              <a:gd name="adj2" fmla="val -1046"/>
              <a:gd name="adj3" fmla="val 81711"/>
              <a:gd name="adj4" fmla="val -11030"/>
              <a:gd name="adj5" fmla="val 166005"/>
              <a:gd name="adj6" fmla="val -3504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lphaLcPeriod"/>
            </a:pPr>
            <a:r>
              <a:rPr lang="en-US" sz="1050" dirty="0" smtClean="0"/>
              <a:t>Unregistered</a:t>
            </a:r>
          </a:p>
          <a:p>
            <a:pPr marL="285750" indent="-285750">
              <a:buFontTx/>
              <a:buChar char="-"/>
            </a:pPr>
            <a:r>
              <a:rPr lang="en-US" sz="1050" dirty="0" err="1" smtClean="0">
                <a:latin typeface="Century Gothic" pitchFamily="34" charset="0"/>
              </a:rPr>
              <a:t>Kamera</a:t>
            </a:r>
            <a:r>
              <a:rPr lang="en-US" sz="1050" dirty="0" smtClean="0">
                <a:latin typeface="Century Gothic" pitchFamily="34" charset="0"/>
              </a:rPr>
              <a:t> </a:t>
            </a:r>
            <a:r>
              <a:rPr lang="en-US" sz="1050" dirty="0" err="1" smtClean="0">
                <a:latin typeface="Century Gothic" pitchFamily="34" charset="0"/>
              </a:rPr>
              <a:t>mengambil</a:t>
            </a:r>
            <a:r>
              <a:rPr lang="en-US" sz="1050" dirty="0" smtClean="0">
                <a:latin typeface="Century Gothic" pitchFamily="34" charset="0"/>
              </a:rPr>
              <a:t> </a:t>
            </a:r>
            <a:r>
              <a:rPr lang="en-US" sz="1050" dirty="0" err="1" smtClean="0">
                <a:latin typeface="Century Gothic" pitchFamily="34" charset="0"/>
              </a:rPr>
              <a:t>gambar</a:t>
            </a:r>
            <a:r>
              <a:rPr lang="en-US" sz="1050" dirty="0" smtClean="0">
                <a:latin typeface="Century Gothic" pitchFamily="34" charset="0"/>
              </a:rPr>
              <a:t> </a:t>
            </a:r>
            <a:r>
              <a:rPr lang="en-US" sz="1050" dirty="0" err="1" smtClean="0">
                <a:latin typeface="Century Gothic" pitchFamily="34" charset="0"/>
              </a:rPr>
              <a:t>nomor</a:t>
            </a:r>
            <a:r>
              <a:rPr lang="en-US" sz="1050" dirty="0" smtClean="0">
                <a:latin typeface="Century Gothic" pitchFamily="34" charset="0"/>
              </a:rPr>
              <a:t> </a:t>
            </a:r>
            <a:r>
              <a:rPr lang="en-US" sz="1050" dirty="0" err="1" smtClean="0">
                <a:latin typeface="Century Gothic" pitchFamily="34" charset="0"/>
              </a:rPr>
              <a:t>kendaraan</a:t>
            </a:r>
            <a:r>
              <a:rPr lang="en-US" sz="1050" dirty="0" smtClean="0">
                <a:latin typeface="Century Gothic" pitchFamily="34" charset="0"/>
              </a:rPr>
              <a:t>. </a:t>
            </a:r>
            <a:r>
              <a:rPr lang="en-US" sz="1050" dirty="0" err="1" smtClean="0">
                <a:latin typeface="Century Gothic" pitchFamily="34" charset="0"/>
              </a:rPr>
              <a:t>Lalu</a:t>
            </a:r>
            <a:r>
              <a:rPr lang="en-US" sz="1050" dirty="0" smtClean="0">
                <a:latin typeface="Century Gothic" pitchFamily="34" charset="0"/>
              </a:rPr>
              <a:t> </a:t>
            </a:r>
            <a:r>
              <a:rPr lang="en-US" sz="1050" dirty="0" err="1" smtClean="0">
                <a:latin typeface="Century Gothic" pitchFamily="34" charset="0"/>
              </a:rPr>
              <a:t>pengendara</a:t>
            </a:r>
            <a:r>
              <a:rPr lang="en-US" sz="1050" dirty="0" smtClean="0">
                <a:latin typeface="Century Gothic" pitchFamily="34" charset="0"/>
              </a:rPr>
              <a:t> </a:t>
            </a:r>
            <a:r>
              <a:rPr lang="en-US" sz="1050" dirty="0" err="1" smtClean="0">
                <a:latin typeface="Century Gothic" pitchFamily="34" charset="0"/>
              </a:rPr>
              <a:t>menekan</a:t>
            </a:r>
            <a:r>
              <a:rPr lang="en-US" sz="1050" dirty="0" smtClean="0">
                <a:latin typeface="Century Gothic" pitchFamily="34" charset="0"/>
              </a:rPr>
              <a:t> </a:t>
            </a:r>
            <a:r>
              <a:rPr lang="en-US" sz="1050" dirty="0" err="1" smtClean="0">
                <a:latin typeface="Century Gothic" pitchFamily="34" charset="0"/>
              </a:rPr>
              <a:t>tombol</a:t>
            </a:r>
            <a:r>
              <a:rPr lang="en-US" sz="1050" dirty="0" smtClean="0">
                <a:latin typeface="Century Gothic" pitchFamily="34" charset="0"/>
              </a:rPr>
              <a:t> </a:t>
            </a:r>
            <a:r>
              <a:rPr lang="en-US" sz="1050" dirty="0" err="1" smtClean="0">
                <a:latin typeface="Century Gothic" pitchFamily="34" charset="0"/>
              </a:rPr>
              <a:t>ambil</a:t>
            </a:r>
            <a:r>
              <a:rPr lang="en-US" sz="1050" dirty="0" smtClean="0">
                <a:latin typeface="Century Gothic" pitchFamily="34" charset="0"/>
              </a:rPr>
              <a:t> </a:t>
            </a:r>
            <a:r>
              <a:rPr lang="en-US" sz="1050" dirty="0" err="1" smtClean="0">
                <a:latin typeface="Century Gothic" pitchFamily="34" charset="0"/>
              </a:rPr>
              <a:t>karcis</a:t>
            </a:r>
            <a:r>
              <a:rPr lang="en-US" sz="1050" dirty="0" smtClean="0">
                <a:latin typeface="Century Gothic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1050" dirty="0" err="1" smtClean="0">
                <a:latin typeface="Century Gothic" pitchFamily="34" charset="0"/>
              </a:rPr>
              <a:t>mesin</a:t>
            </a:r>
            <a:r>
              <a:rPr lang="en-US" sz="1050" dirty="0" smtClean="0">
                <a:latin typeface="Century Gothic" pitchFamily="34" charset="0"/>
              </a:rPr>
              <a:t> </a:t>
            </a:r>
            <a:r>
              <a:rPr lang="en-US" sz="1050" dirty="0" err="1" smtClean="0">
                <a:latin typeface="Century Gothic" pitchFamily="34" charset="0"/>
              </a:rPr>
              <a:t>mengeluarkan</a:t>
            </a:r>
            <a:r>
              <a:rPr lang="en-US" sz="1050" dirty="0" smtClean="0">
                <a:latin typeface="Century Gothic" pitchFamily="34" charset="0"/>
              </a:rPr>
              <a:t> </a:t>
            </a:r>
            <a:r>
              <a:rPr lang="en-US" sz="1050" dirty="0" err="1" smtClean="0">
                <a:latin typeface="Century Gothic" pitchFamily="34" charset="0"/>
              </a:rPr>
              <a:t>karcis</a:t>
            </a:r>
            <a:r>
              <a:rPr lang="en-US" sz="1050" dirty="0" smtClean="0">
                <a:latin typeface="Century Gothic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1050" dirty="0" err="1" smtClean="0">
                <a:latin typeface="Century Gothic" pitchFamily="34" charset="0"/>
              </a:rPr>
              <a:t>pengendara</a:t>
            </a:r>
            <a:r>
              <a:rPr lang="en-US" sz="1050" dirty="0" smtClean="0">
                <a:latin typeface="Century Gothic" pitchFamily="34" charset="0"/>
              </a:rPr>
              <a:t> </a:t>
            </a:r>
            <a:r>
              <a:rPr lang="en-US" sz="1050" dirty="0" err="1" smtClean="0">
                <a:latin typeface="Century Gothic" pitchFamily="34" charset="0"/>
              </a:rPr>
              <a:t>mengambil</a:t>
            </a:r>
            <a:r>
              <a:rPr lang="en-US" sz="1050" dirty="0" smtClean="0">
                <a:latin typeface="Century Gothic" pitchFamily="34" charset="0"/>
              </a:rPr>
              <a:t> </a:t>
            </a:r>
            <a:r>
              <a:rPr lang="en-US" sz="1050" dirty="0" err="1" smtClean="0">
                <a:latin typeface="Century Gothic" pitchFamily="34" charset="0"/>
              </a:rPr>
              <a:t>karcis</a:t>
            </a:r>
            <a:endParaRPr lang="en-US" sz="1050" dirty="0" smtClean="0">
              <a:latin typeface="Century Gothic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050" dirty="0" err="1" smtClean="0">
                <a:latin typeface="Century Gothic" pitchFamily="34" charset="0"/>
              </a:rPr>
              <a:t>Kamera</a:t>
            </a:r>
            <a:r>
              <a:rPr lang="en-US" sz="1050" dirty="0" smtClean="0">
                <a:latin typeface="Century Gothic" pitchFamily="34" charset="0"/>
              </a:rPr>
              <a:t> digital </a:t>
            </a:r>
            <a:r>
              <a:rPr lang="en-US" sz="1050" dirty="0" err="1" smtClean="0">
                <a:latin typeface="Century Gothic" pitchFamily="34" charset="0"/>
              </a:rPr>
              <a:t>menyimpan</a:t>
            </a:r>
            <a:r>
              <a:rPr lang="en-US" sz="1050" dirty="0" smtClean="0">
                <a:latin typeface="Century Gothic" pitchFamily="34" charset="0"/>
              </a:rPr>
              <a:t> data </a:t>
            </a:r>
            <a:r>
              <a:rPr lang="en-US" sz="1050" dirty="0" err="1" smtClean="0">
                <a:latin typeface="Century Gothic" pitchFamily="34" charset="0"/>
              </a:rPr>
              <a:t>kendaraan</a:t>
            </a:r>
            <a:r>
              <a:rPr lang="en-US" sz="1050" dirty="0" smtClean="0">
                <a:latin typeface="Century Gothic" pitchFamily="34" charset="0"/>
              </a:rPr>
              <a:t> </a:t>
            </a:r>
            <a:r>
              <a:rPr lang="en-US" sz="1050" dirty="0" err="1" smtClean="0">
                <a:latin typeface="Century Gothic" pitchFamily="34" charset="0"/>
              </a:rPr>
              <a:t>ke</a:t>
            </a:r>
            <a:r>
              <a:rPr lang="en-US" sz="1050" dirty="0" smtClean="0">
                <a:latin typeface="Century Gothic" pitchFamily="34" charset="0"/>
              </a:rPr>
              <a:t> database</a:t>
            </a:r>
          </a:p>
          <a:p>
            <a:pPr marL="285750" indent="-285750">
              <a:buFontTx/>
              <a:buChar char="-"/>
            </a:pPr>
            <a:endParaRPr lang="en-US" sz="1050" dirty="0" smtClean="0"/>
          </a:p>
        </p:txBody>
      </p:sp>
      <p:sp>
        <p:nvSpPr>
          <p:cNvPr id="8" name="Line Callout 2 7"/>
          <p:cNvSpPr/>
          <p:nvPr/>
        </p:nvSpPr>
        <p:spPr>
          <a:xfrm>
            <a:off x="6078638" y="3514804"/>
            <a:ext cx="2614914" cy="1828800"/>
          </a:xfrm>
          <a:prstGeom prst="borderCallout2">
            <a:avLst>
              <a:gd name="adj1" fmla="val 44335"/>
              <a:gd name="adj2" fmla="val -1046"/>
              <a:gd name="adj3" fmla="val 41204"/>
              <a:gd name="adj4" fmla="val -11030"/>
              <a:gd name="adj5" fmla="val 33093"/>
              <a:gd name="adj6" fmla="val -3504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lphaLcPeriod"/>
            </a:pPr>
            <a:r>
              <a:rPr lang="en-US" sz="1050" dirty="0"/>
              <a:t>R</a:t>
            </a:r>
            <a:r>
              <a:rPr lang="en-US" sz="1050" dirty="0" smtClean="0"/>
              <a:t>egistered</a:t>
            </a:r>
          </a:p>
          <a:p>
            <a:pPr algn="just"/>
            <a:r>
              <a:rPr lang="en-US" sz="1050" dirty="0" smtClean="0">
                <a:latin typeface="Century Gothic" pitchFamily="34" charset="0"/>
              </a:rPr>
              <a:t>-</a:t>
            </a:r>
            <a:r>
              <a:rPr lang="en-US" sz="1050" dirty="0" err="1" smtClean="0">
                <a:latin typeface="Century Gothic" pitchFamily="34" charset="0"/>
              </a:rPr>
              <a:t>Kamera</a:t>
            </a:r>
            <a:r>
              <a:rPr lang="en-US" sz="1050" dirty="0" smtClean="0">
                <a:latin typeface="Century Gothic" pitchFamily="34" charset="0"/>
              </a:rPr>
              <a:t> </a:t>
            </a:r>
            <a:r>
              <a:rPr lang="en-US" sz="1050" dirty="0" err="1" smtClean="0">
                <a:latin typeface="Century Gothic" pitchFamily="34" charset="0"/>
              </a:rPr>
              <a:t>mengambil</a:t>
            </a:r>
            <a:r>
              <a:rPr lang="en-US" sz="1050" dirty="0" smtClean="0">
                <a:latin typeface="Century Gothic" pitchFamily="34" charset="0"/>
              </a:rPr>
              <a:t> </a:t>
            </a:r>
            <a:r>
              <a:rPr lang="en-US" sz="1050" dirty="0" err="1" smtClean="0">
                <a:latin typeface="Century Gothic" pitchFamily="34" charset="0"/>
              </a:rPr>
              <a:t>gambar</a:t>
            </a:r>
            <a:r>
              <a:rPr lang="en-US" sz="1050" dirty="0" smtClean="0">
                <a:latin typeface="Century Gothic" pitchFamily="34" charset="0"/>
              </a:rPr>
              <a:t> </a:t>
            </a:r>
            <a:r>
              <a:rPr lang="en-US" sz="1050" dirty="0" err="1" smtClean="0">
                <a:latin typeface="Century Gothic" pitchFamily="34" charset="0"/>
              </a:rPr>
              <a:t>nomor</a:t>
            </a:r>
            <a:r>
              <a:rPr lang="en-US" sz="1050" dirty="0" smtClean="0">
                <a:latin typeface="Century Gothic" pitchFamily="34" charset="0"/>
              </a:rPr>
              <a:t> </a:t>
            </a:r>
            <a:r>
              <a:rPr lang="en-US" sz="1050" dirty="0" err="1" smtClean="0">
                <a:latin typeface="Century Gothic" pitchFamily="34" charset="0"/>
              </a:rPr>
              <a:t>kendaraan</a:t>
            </a:r>
            <a:r>
              <a:rPr lang="en-US" sz="1050" dirty="0" smtClean="0">
                <a:latin typeface="Century Gothic" pitchFamily="34" charset="0"/>
              </a:rPr>
              <a:t>. </a:t>
            </a:r>
          </a:p>
          <a:p>
            <a:pPr algn="just"/>
            <a:r>
              <a:rPr lang="en-US" sz="1050" dirty="0">
                <a:latin typeface="Century Gothic" pitchFamily="34" charset="0"/>
              </a:rPr>
              <a:t>-</a:t>
            </a:r>
            <a:r>
              <a:rPr lang="en-US" sz="1050" dirty="0" err="1" smtClean="0">
                <a:latin typeface="Century Gothic" pitchFamily="34" charset="0"/>
              </a:rPr>
              <a:t>Pengendara</a:t>
            </a:r>
            <a:r>
              <a:rPr lang="en-US" sz="1050" dirty="0" smtClean="0">
                <a:latin typeface="Century Gothic" pitchFamily="34" charset="0"/>
              </a:rPr>
              <a:t> </a:t>
            </a:r>
            <a:r>
              <a:rPr lang="en-US" sz="1050" dirty="0" err="1" smtClean="0">
                <a:latin typeface="Century Gothic" pitchFamily="34" charset="0"/>
              </a:rPr>
              <a:t>melakukan</a:t>
            </a:r>
            <a:r>
              <a:rPr lang="en-US" sz="1050" dirty="0" smtClean="0">
                <a:latin typeface="Century Gothic" pitchFamily="34" charset="0"/>
              </a:rPr>
              <a:t> tapping </a:t>
            </a:r>
            <a:r>
              <a:rPr lang="en-US" sz="1050" dirty="0" err="1" smtClean="0">
                <a:latin typeface="Century Gothic" pitchFamily="34" charset="0"/>
              </a:rPr>
              <a:t>kartu</a:t>
            </a:r>
            <a:r>
              <a:rPr lang="en-US" sz="1050" dirty="0" smtClean="0">
                <a:latin typeface="Century Gothic" pitchFamily="34" charset="0"/>
              </a:rPr>
              <a:t> (KTM </a:t>
            </a:r>
            <a:r>
              <a:rPr lang="en-US" sz="1050" dirty="0" err="1" smtClean="0">
                <a:latin typeface="Century Gothic" pitchFamily="34" charset="0"/>
              </a:rPr>
              <a:t>dan</a:t>
            </a:r>
            <a:r>
              <a:rPr lang="en-US" sz="1050" dirty="0" smtClean="0">
                <a:latin typeface="Century Gothic" pitchFamily="34" charset="0"/>
              </a:rPr>
              <a:t> ID Card </a:t>
            </a:r>
            <a:r>
              <a:rPr lang="en-US" sz="1050" dirty="0" err="1" smtClean="0">
                <a:latin typeface="Century Gothic" pitchFamily="34" charset="0"/>
              </a:rPr>
              <a:t>staf</a:t>
            </a:r>
            <a:r>
              <a:rPr lang="en-US" sz="1050" dirty="0" smtClean="0">
                <a:latin typeface="Century Gothic" pitchFamily="34" charset="0"/>
              </a:rPr>
              <a:t>/</a:t>
            </a:r>
            <a:r>
              <a:rPr lang="en-US" sz="1050" dirty="0" err="1" smtClean="0">
                <a:latin typeface="Century Gothic" pitchFamily="34" charset="0"/>
              </a:rPr>
              <a:t>dosen</a:t>
            </a:r>
            <a:r>
              <a:rPr lang="en-US" sz="1050" dirty="0" smtClean="0">
                <a:latin typeface="Century Gothic" pitchFamily="34" charset="0"/>
              </a:rPr>
              <a:t>) </a:t>
            </a:r>
            <a:r>
              <a:rPr lang="en-US" sz="1050" dirty="0" err="1" smtClean="0">
                <a:latin typeface="Century Gothic" pitchFamily="34" charset="0"/>
              </a:rPr>
              <a:t>ke</a:t>
            </a:r>
            <a:r>
              <a:rPr lang="en-US" sz="1050" dirty="0" smtClean="0">
                <a:latin typeface="Century Gothic" pitchFamily="34" charset="0"/>
              </a:rPr>
              <a:t> </a:t>
            </a:r>
            <a:r>
              <a:rPr lang="en-US" sz="1050" dirty="0" err="1" smtClean="0">
                <a:latin typeface="Century Gothic" pitchFamily="34" charset="0"/>
              </a:rPr>
              <a:t>mesin</a:t>
            </a:r>
            <a:r>
              <a:rPr lang="en-US" sz="1050" dirty="0" smtClean="0">
                <a:latin typeface="Century Gothic" pitchFamily="34" charset="0"/>
              </a:rPr>
              <a:t>. </a:t>
            </a:r>
          </a:p>
          <a:p>
            <a:pPr algn="just"/>
            <a:r>
              <a:rPr lang="en-US" sz="1050" dirty="0">
                <a:latin typeface="Century Gothic" pitchFamily="34" charset="0"/>
              </a:rPr>
              <a:t>-</a:t>
            </a:r>
            <a:r>
              <a:rPr lang="en-US" sz="1050" dirty="0" err="1" smtClean="0">
                <a:latin typeface="Century Gothic" pitchFamily="34" charset="0"/>
              </a:rPr>
              <a:t>Kamera</a:t>
            </a:r>
            <a:r>
              <a:rPr lang="en-US" sz="1050" dirty="0" smtClean="0">
                <a:latin typeface="Century Gothic" pitchFamily="34" charset="0"/>
              </a:rPr>
              <a:t> digital </a:t>
            </a:r>
            <a:r>
              <a:rPr lang="en-US" sz="1050" dirty="0" err="1" smtClean="0">
                <a:latin typeface="Century Gothic" pitchFamily="34" charset="0"/>
              </a:rPr>
              <a:t>menyimpan</a:t>
            </a:r>
            <a:r>
              <a:rPr lang="en-US" sz="1050" dirty="0" smtClean="0">
                <a:latin typeface="Century Gothic" pitchFamily="34" charset="0"/>
              </a:rPr>
              <a:t> data </a:t>
            </a:r>
            <a:r>
              <a:rPr lang="en-US" sz="1050" dirty="0" err="1" smtClean="0">
                <a:latin typeface="Century Gothic" pitchFamily="34" charset="0"/>
              </a:rPr>
              <a:t>kendaraan</a:t>
            </a:r>
            <a:r>
              <a:rPr lang="en-US" sz="1050" dirty="0" smtClean="0">
                <a:latin typeface="Century Gothic" pitchFamily="34" charset="0"/>
              </a:rPr>
              <a:t> </a:t>
            </a:r>
            <a:r>
              <a:rPr lang="en-US" sz="1050" dirty="0" err="1" smtClean="0">
                <a:latin typeface="Century Gothic" pitchFamily="34" charset="0"/>
              </a:rPr>
              <a:t>ke</a:t>
            </a:r>
            <a:r>
              <a:rPr lang="en-US" sz="1050" dirty="0" smtClean="0">
                <a:latin typeface="Century Gothic" pitchFamily="34" charset="0"/>
              </a:rPr>
              <a:t> database </a:t>
            </a:r>
          </a:p>
          <a:p>
            <a:pPr algn="just"/>
            <a:r>
              <a:rPr lang="en-US" sz="1050" dirty="0">
                <a:latin typeface="Century Gothic" pitchFamily="34" charset="0"/>
              </a:rPr>
              <a:t>-</a:t>
            </a:r>
            <a:r>
              <a:rPr lang="en-US" sz="1050" dirty="0" smtClean="0">
                <a:latin typeface="Century Gothic" pitchFamily="34" charset="0"/>
              </a:rPr>
              <a:t>data yang </a:t>
            </a:r>
            <a:r>
              <a:rPr lang="en-US" sz="1050" dirty="0" err="1" smtClean="0">
                <a:latin typeface="Century Gothic" pitchFamily="34" charset="0"/>
              </a:rPr>
              <a:t>disimpan</a:t>
            </a:r>
            <a:r>
              <a:rPr lang="en-US" sz="1050" dirty="0" smtClean="0">
                <a:latin typeface="Century Gothic" pitchFamily="34" charset="0"/>
              </a:rPr>
              <a:t> </a:t>
            </a:r>
            <a:r>
              <a:rPr lang="en-US" sz="1050" dirty="0" err="1" smtClean="0">
                <a:latin typeface="Century Gothic" pitchFamily="34" charset="0"/>
              </a:rPr>
              <a:t>bisa</a:t>
            </a:r>
            <a:r>
              <a:rPr lang="en-US" sz="1050" dirty="0" smtClean="0">
                <a:latin typeface="Century Gothic" pitchFamily="34" charset="0"/>
              </a:rPr>
              <a:t> </a:t>
            </a:r>
            <a:r>
              <a:rPr lang="en-US" sz="1050" dirty="0" err="1" smtClean="0">
                <a:latin typeface="Century Gothic" pitchFamily="34" charset="0"/>
              </a:rPr>
              <a:t>diakses</a:t>
            </a:r>
            <a:r>
              <a:rPr lang="en-US" sz="1050" dirty="0" smtClean="0">
                <a:latin typeface="Century Gothic" pitchFamily="34" charset="0"/>
              </a:rPr>
              <a:t> </a:t>
            </a:r>
            <a:r>
              <a:rPr lang="en-US" sz="1050" dirty="0" err="1" smtClean="0">
                <a:latin typeface="Century Gothic" pitchFamily="34" charset="0"/>
              </a:rPr>
              <a:t>juga</a:t>
            </a:r>
            <a:r>
              <a:rPr lang="en-US" sz="1050" dirty="0" smtClean="0">
                <a:latin typeface="Century Gothic" pitchFamily="34" charset="0"/>
              </a:rPr>
              <a:t> di smartphone </a:t>
            </a:r>
            <a:r>
              <a:rPr lang="en-US" sz="1050" dirty="0" err="1" smtClean="0">
                <a:latin typeface="Century Gothic" pitchFamily="34" charset="0"/>
              </a:rPr>
              <a:t>pengguna</a:t>
            </a:r>
            <a:r>
              <a:rPr lang="en-US" sz="1050" dirty="0" smtClean="0">
                <a:latin typeface="Century Gothic" pitchFamily="34" charset="0"/>
              </a:rPr>
              <a:t> </a:t>
            </a:r>
          </a:p>
          <a:p>
            <a:endParaRPr lang="en-US" sz="1050" dirty="0" smtClean="0"/>
          </a:p>
        </p:txBody>
      </p:sp>
      <p:pic>
        <p:nvPicPr>
          <p:cNvPr id="14" name="Picture 1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103"/>
          <a:stretch/>
        </p:blipFill>
        <p:spPr>
          <a:xfrm>
            <a:off x="609600" y="2044874"/>
            <a:ext cx="5029200" cy="366720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9" name="Oval 8"/>
          <p:cNvSpPr/>
          <p:nvPr/>
        </p:nvSpPr>
        <p:spPr>
          <a:xfrm>
            <a:off x="3276600" y="4800600"/>
            <a:ext cx="838200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3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Case Diagram</a:t>
            </a:r>
            <a:br>
              <a:rPr lang="en-US" dirty="0" smtClean="0"/>
            </a:br>
            <a:r>
              <a:rPr lang="en-US" sz="1800" dirty="0" err="1" smtClean="0"/>
              <a:t>Sistem</a:t>
            </a:r>
            <a:r>
              <a:rPr lang="en-US" sz="1800" dirty="0" smtClean="0"/>
              <a:t> </a:t>
            </a:r>
            <a:r>
              <a:rPr lang="en-US" sz="1800" dirty="0" err="1" smtClean="0"/>
              <a:t>Keluar</a:t>
            </a:r>
            <a:r>
              <a:rPr lang="en-US" sz="1800" dirty="0" smtClean="0"/>
              <a:t> </a:t>
            </a:r>
            <a:r>
              <a:rPr lang="en-US" sz="1800" dirty="0" err="1" smtClean="0"/>
              <a:t>Parkir</a:t>
            </a:r>
            <a:endParaRPr lang="en-US" sz="1800" dirty="0"/>
          </a:p>
        </p:txBody>
      </p:sp>
      <p:sp>
        <p:nvSpPr>
          <p:cNvPr id="6" name="Line Callout 2 5"/>
          <p:cNvSpPr/>
          <p:nvPr/>
        </p:nvSpPr>
        <p:spPr>
          <a:xfrm>
            <a:off x="5791200" y="1676400"/>
            <a:ext cx="2614914" cy="2286000"/>
          </a:xfrm>
          <a:prstGeom prst="borderCallout2">
            <a:avLst>
              <a:gd name="adj1" fmla="val 44335"/>
              <a:gd name="adj2" fmla="val -1046"/>
              <a:gd name="adj3" fmla="val 70889"/>
              <a:gd name="adj4" fmla="val -24442"/>
              <a:gd name="adj5" fmla="val 107786"/>
              <a:gd name="adj6" fmla="val -58041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lphaLcPeriod"/>
            </a:pPr>
            <a:r>
              <a:rPr lang="en-US" sz="1050" dirty="0" smtClean="0"/>
              <a:t>Registered/Unregistered</a:t>
            </a:r>
          </a:p>
          <a:p>
            <a:r>
              <a:rPr lang="en-US" sz="1050" dirty="0"/>
              <a:t>-</a:t>
            </a:r>
            <a:r>
              <a:rPr lang="en-US" sz="1050" dirty="0" err="1" smtClean="0"/>
              <a:t>pengendara</a:t>
            </a:r>
            <a:r>
              <a:rPr lang="en-US" sz="1050" dirty="0" smtClean="0"/>
              <a:t> </a:t>
            </a:r>
            <a:r>
              <a:rPr lang="en-US" sz="1050" dirty="0" err="1" smtClean="0"/>
              <a:t>menyerahkan</a:t>
            </a:r>
            <a:r>
              <a:rPr lang="en-US" sz="1050" dirty="0" smtClean="0"/>
              <a:t> </a:t>
            </a:r>
            <a:r>
              <a:rPr lang="en-US" sz="1050" dirty="0" err="1" smtClean="0"/>
              <a:t>karcis</a:t>
            </a:r>
            <a:r>
              <a:rPr lang="en-US" sz="1050" dirty="0" smtClean="0"/>
              <a:t> </a:t>
            </a:r>
            <a:r>
              <a:rPr lang="en-US" sz="1050" dirty="0" err="1" smtClean="0"/>
              <a:t>kepada</a:t>
            </a:r>
            <a:r>
              <a:rPr lang="en-US" sz="1050" dirty="0" smtClean="0"/>
              <a:t> </a:t>
            </a:r>
            <a:r>
              <a:rPr lang="en-US" sz="1050" dirty="0" err="1" smtClean="0"/>
              <a:t>staf</a:t>
            </a:r>
            <a:r>
              <a:rPr lang="en-US" sz="1050" dirty="0" smtClean="0"/>
              <a:t>/</a:t>
            </a:r>
            <a:r>
              <a:rPr lang="en-US" sz="1050" dirty="0" err="1" smtClean="0"/>
              <a:t>pegawai</a:t>
            </a:r>
            <a:r>
              <a:rPr lang="en-US" sz="1050" dirty="0" smtClean="0"/>
              <a:t>  </a:t>
            </a:r>
          </a:p>
          <a:p>
            <a:r>
              <a:rPr lang="en-US" sz="1050" dirty="0"/>
              <a:t>-</a:t>
            </a:r>
            <a:r>
              <a:rPr lang="en-US" sz="1050" dirty="0" err="1" smtClean="0"/>
              <a:t>mesin</a:t>
            </a:r>
            <a:r>
              <a:rPr lang="en-US" sz="1050" dirty="0" smtClean="0"/>
              <a:t> </a:t>
            </a:r>
            <a:r>
              <a:rPr lang="en-US" sz="1050" dirty="0" err="1" smtClean="0"/>
              <a:t>kasir</a:t>
            </a:r>
            <a:r>
              <a:rPr lang="en-US" sz="1050" dirty="0" smtClean="0"/>
              <a:t>/ </a:t>
            </a:r>
            <a:r>
              <a:rPr lang="en-US" sz="1050" dirty="0" err="1" smtClean="0"/>
              <a:t>pegawai</a:t>
            </a:r>
            <a:r>
              <a:rPr lang="en-US" sz="1050" dirty="0" smtClean="0"/>
              <a:t> </a:t>
            </a:r>
            <a:r>
              <a:rPr lang="en-US" sz="1050" dirty="0" err="1" smtClean="0"/>
              <a:t>mengecek</a:t>
            </a:r>
            <a:r>
              <a:rPr lang="en-US" sz="1050" dirty="0" smtClean="0"/>
              <a:t> data </a:t>
            </a:r>
            <a:r>
              <a:rPr lang="en-US" sz="1050" dirty="0" err="1" smtClean="0"/>
              <a:t>masuk</a:t>
            </a:r>
            <a:r>
              <a:rPr lang="en-US" sz="1050" dirty="0" smtClean="0"/>
              <a:t> </a:t>
            </a:r>
            <a:r>
              <a:rPr lang="en-US" sz="1050" dirty="0" err="1" smtClean="0"/>
              <a:t>kendaraan</a:t>
            </a:r>
            <a:endParaRPr lang="en-US" sz="1050" dirty="0" smtClean="0"/>
          </a:p>
          <a:p>
            <a:r>
              <a:rPr lang="en-US" sz="1050" dirty="0" smtClean="0"/>
              <a:t>-</a:t>
            </a:r>
            <a:r>
              <a:rPr lang="en-US" sz="1050" dirty="0" err="1" smtClean="0"/>
              <a:t>mesin</a:t>
            </a:r>
            <a:r>
              <a:rPr lang="en-US" sz="1050" dirty="0" smtClean="0"/>
              <a:t> </a:t>
            </a:r>
            <a:r>
              <a:rPr lang="en-US" sz="1050" dirty="0" err="1" smtClean="0"/>
              <a:t>kasir</a:t>
            </a:r>
            <a:r>
              <a:rPr lang="en-US" sz="1050" dirty="0" smtClean="0"/>
              <a:t>/</a:t>
            </a:r>
            <a:r>
              <a:rPr lang="en-US" sz="1050" dirty="0" err="1" smtClean="0"/>
              <a:t>pegawai</a:t>
            </a:r>
            <a:r>
              <a:rPr lang="en-US" sz="1050" dirty="0" smtClean="0"/>
              <a:t> </a:t>
            </a:r>
            <a:r>
              <a:rPr lang="en-US" sz="1050" dirty="0" err="1" smtClean="0"/>
              <a:t>menghitung</a:t>
            </a:r>
            <a:r>
              <a:rPr lang="en-US" sz="1050" dirty="0" smtClean="0"/>
              <a:t> total </a:t>
            </a:r>
            <a:r>
              <a:rPr lang="en-US" sz="1050" dirty="0" err="1" smtClean="0"/>
              <a:t>biaya</a:t>
            </a:r>
            <a:r>
              <a:rPr lang="en-US" sz="1050" dirty="0" smtClean="0"/>
              <a:t> </a:t>
            </a:r>
            <a:r>
              <a:rPr lang="en-US" sz="1050" dirty="0" err="1" smtClean="0"/>
              <a:t>parkiran</a:t>
            </a:r>
            <a:r>
              <a:rPr lang="en-US" sz="1050" dirty="0" smtClean="0"/>
              <a:t>  </a:t>
            </a:r>
          </a:p>
          <a:p>
            <a:r>
              <a:rPr lang="en-US" sz="1050" dirty="0"/>
              <a:t>-</a:t>
            </a:r>
            <a:r>
              <a:rPr lang="en-US" sz="1050" dirty="0" err="1" smtClean="0"/>
              <a:t>pengendara</a:t>
            </a:r>
            <a:r>
              <a:rPr lang="en-US" sz="1050" dirty="0" smtClean="0"/>
              <a:t> </a:t>
            </a:r>
            <a:r>
              <a:rPr lang="en-US" sz="1050" dirty="0" err="1" smtClean="0"/>
              <a:t>membayar</a:t>
            </a:r>
            <a:r>
              <a:rPr lang="en-US" sz="1050" dirty="0" smtClean="0"/>
              <a:t> total </a:t>
            </a:r>
            <a:r>
              <a:rPr lang="en-US" sz="1050" dirty="0" err="1" smtClean="0"/>
              <a:t>biaya</a:t>
            </a:r>
            <a:r>
              <a:rPr lang="en-US" sz="1050" dirty="0" smtClean="0"/>
              <a:t> </a:t>
            </a:r>
            <a:r>
              <a:rPr lang="en-US" sz="1050" dirty="0" err="1" smtClean="0"/>
              <a:t>parkir</a:t>
            </a:r>
            <a:r>
              <a:rPr lang="en-US" sz="1050" dirty="0" smtClean="0"/>
              <a:t> </a:t>
            </a:r>
          </a:p>
          <a:p>
            <a:r>
              <a:rPr lang="en-US" sz="1050" dirty="0" err="1" smtClean="0"/>
              <a:t>Setelah</a:t>
            </a:r>
            <a:r>
              <a:rPr lang="en-US" sz="1050" dirty="0" smtClean="0"/>
              <a:t> </a:t>
            </a:r>
            <a:r>
              <a:rPr lang="en-US" sz="1050" dirty="0" err="1" smtClean="0"/>
              <a:t>pengendara</a:t>
            </a:r>
            <a:r>
              <a:rPr lang="en-US" sz="1050" dirty="0" smtClean="0"/>
              <a:t> </a:t>
            </a:r>
            <a:r>
              <a:rPr lang="en-US" sz="1050" dirty="0" err="1" smtClean="0"/>
              <a:t>bayar</a:t>
            </a:r>
            <a:r>
              <a:rPr lang="en-US" sz="1050" dirty="0" smtClean="0"/>
              <a:t>, </a:t>
            </a:r>
            <a:r>
              <a:rPr lang="en-US" sz="1050" dirty="0" err="1" smtClean="0"/>
              <a:t>lalu</a:t>
            </a:r>
            <a:r>
              <a:rPr lang="en-US" sz="1050" dirty="0" smtClean="0"/>
              <a:t> </a:t>
            </a:r>
            <a:r>
              <a:rPr lang="en-US" sz="1050" dirty="0" err="1" smtClean="0"/>
              <a:t>palang</a:t>
            </a:r>
            <a:r>
              <a:rPr lang="en-US" sz="1050" dirty="0" smtClean="0"/>
              <a:t> </a:t>
            </a:r>
            <a:r>
              <a:rPr lang="en-US" sz="1050" dirty="0" err="1" smtClean="0"/>
              <a:t>terbuka</a:t>
            </a:r>
            <a:r>
              <a:rPr lang="en-US" sz="1050" dirty="0" smtClean="0"/>
              <a:t> </a:t>
            </a:r>
            <a:r>
              <a:rPr lang="en-US" sz="1050" dirty="0" err="1" smtClean="0"/>
              <a:t>dan</a:t>
            </a:r>
            <a:r>
              <a:rPr lang="en-US" sz="1050" dirty="0" smtClean="0"/>
              <a:t> </a:t>
            </a:r>
            <a:r>
              <a:rPr lang="en-US" sz="1050" dirty="0" err="1" smtClean="0"/>
              <a:t>pengendara</a:t>
            </a:r>
            <a:r>
              <a:rPr lang="en-US" sz="1050" dirty="0" smtClean="0"/>
              <a:t> </a:t>
            </a:r>
            <a:r>
              <a:rPr lang="en-US" sz="1050" dirty="0" err="1" smtClean="0"/>
              <a:t>keluar</a:t>
            </a:r>
            <a:r>
              <a:rPr lang="en-US" sz="1050" dirty="0" smtClean="0"/>
              <a:t> </a:t>
            </a:r>
            <a:r>
              <a:rPr lang="en-US" sz="1050" dirty="0" err="1" smtClean="0"/>
              <a:t>dari</a:t>
            </a:r>
            <a:r>
              <a:rPr lang="en-US" sz="1050" dirty="0" smtClean="0"/>
              <a:t> </a:t>
            </a:r>
            <a:r>
              <a:rPr lang="en-US" sz="1050" dirty="0" err="1" smtClean="0"/>
              <a:t>parkiran</a:t>
            </a:r>
            <a:r>
              <a:rPr lang="en-US" sz="1050" dirty="0" smtClean="0"/>
              <a:t>.. </a:t>
            </a:r>
          </a:p>
        </p:txBody>
      </p:sp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6" t="59140"/>
          <a:stretch/>
        </p:blipFill>
        <p:spPr>
          <a:xfrm>
            <a:off x="826718" y="2966059"/>
            <a:ext cx="3436018" cy="19926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57706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Activity Diagram</a:t>
            </a:r>
            <a:br>
              <a:rPr lang="en-US" dirty="0" smtClean="0"/>
            </a:br>
            <a:r>
              <a:rPr lang="en-US" sz="1800" dirty="0" err="1" smtClean="0"/>
              <a:t>Sistem</a:t>
            </a:r>
            <a:r>
              <a:rPr lang="en-US" sz="1800" dirty="0" smtClean="0"/>
              <a:t> </a:t>
            </a:r>
            <a:r>
              <a:rPr lang="en-US" sz="1800" dirty="0" err="1" smtClean="0"/>
              <a:t>Masuk</a:t>
            </a:r>
            <a:r>
              <a:rPr lang="en-US" sz="1800" dirty="0" smtClean="0"/>
              <a:t> </a:t>
            </a:r>
            <a:r>
              <a:rPr lang="en-US" sz="1800" dirty="0" err="1" smtClean="0"/>
              <a:t>Parkir</a:t>
            </a:r>
            <a:endParaRPr lang="en-US" sz="18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1082" b="29816"/>
          <a:stretch/>
        </p:blipFill>
        <p:spPr bwMode="auto">
          <a:xfrm>
            <a:off x="2209800" y="1752600"/>
            <a:ext cx="5029200" cy="3886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1020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Activity Diagram</a:t>
            </a:r>
            <a:br>
              <a:rPr lang="en-US" dirty="0"/>
            </a:b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Masuk</a:t>
            </a:r>
            <a:r>
              <a:rPr lang="en-US" sz="2000" dirty="0"/>
              <a:t> </a:t>
            </a:r>
            <a:r>
              <a:rPr lang="en-US" sz="2000" dirty="0" err="1"/>
              <a:t>Parkir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24000"/>
            <a:ext cx="4356952" cy="46958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98564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208</TotalTime>
  <Words>320</Words>
  <Application>Microsoft Office PowerPoint</Application>
  <PresentationFormat>On-screen Show (4:3)</PresentationFormat>
  <Paragraphs>90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Clarity</vt:lpstr>
      <vt:lpstr>Rekayasa perangkat lunak ii</vt:lpstr>
      <vt:lpstr>Deskripsi Tugas Besar</vt:lpstr>
      <vt:lpstr>Sistem Pengelolaan Parkir Otomatis  Menggunakan Metode Unified Modelling Language (UML)</vt:lpstr>
      <vt:lpstr>Perancangan Diagram Sistem</vt:lpstr>
      <vt:lpstr>Use Case Diagram</vt:lpstr>
      <vt:lpstr>Use Case Diagram Sistem Masuk Parkir</vt:lpstr>
      <vt:lpstr>Use Case Diagram Sistem Keluar Parkir</vt:lpstr>
      <vt:lpstr>Activity Diagram Sistem Masuk Parkir</vt:lpstr>
      <vt:lpstr>Activity Diagram Sistem Masuk Parkir</vt:lpstr>
      <vt:lpstr>Sequence Diagram Sistem Masuk Parkir</vt:lpstr>
      <vt:lpstr>Sequence Diagram Sistem Keluar Parkir</vt:lpstr>
      <vt:lpstr>Class Diagram</vt:lpstr>
      <vt:lpstr>Manajemen  Proyek</vt:lpstr>
      <vt:lpstr>Tujuan Proyek Tujuan dari pembuatan Sistem Informasi ini adalah untuk membangun suatu sistem informasi yang dapat memberikan informasi tentang tempat parkir secara real-time. Adapun maksud dan tujuan pembuatan secara rinci, yaitu:  a. Memaksimalkan efisiensi dari fasilitas parkir di universitas. b. Meningkatkan pengalaman dan kepuasan pengguna parkir. c. Membagi informasi parkir secara real-time.</vt:lpstr>
      <vt:lpstr>Teknologi</vt:lpstr>
      <vt:lpstr>Asumsi</vt:lpstr>
      <vt:lpstr>Biaya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Rekayasa perangkat lunak ii</dc:title>
  <dc:creator>user</dc:creator>
  <cp:lastModifiedBy>user</cp:lastModifiedBy>
  <cp:revision>13</cp:revision>
  <dcterms:created xsi:type="dcterms:W3CDTF">2019-11-18T07:01:34Z</dcterms:created>
  <dcterms:modified xsi:type="dcterms:W3CDTF">2019-11-19T09:00:09Z</dcterms:modified>
</cp:coreProperties>
</file>