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7" r:id="rId21"/>
    <p:sldId id="278" r:id="rId22"/>
    <p:sldId id="280" r:id="rId23"/>
    <p:sldId id="279" r:id="rId24"/>
    <p:sldId id="276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5AE8-1EBB-46C9-AEAB-CBCF1147D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019D3-7238-4C68-8959-D0E9835A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38BE-7E44-4A75-88E0-E621B7E3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5D29-5DB2-4221-A67E-C55455B9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BCDA-FDEA-4159-8E38-C78107CE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2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4262-65A4-4222-BFBA-8DD337E9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0A56E-52DB-4E3A-8789-714F5170A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9422-5454-48AE-B0D7-99EF6097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E76A-36F5-47A3-8F9D-E8CC2AF6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B719-B1F5-4AA4-B67F-A9D7DB59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81065-4ADC-40A2-B256-E453D0969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433A2-F5BA-4C4C-A747-BB6475EC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7AC0-1491-4754-91F4-DC265F33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4901-3E5B-40A8-ADDD-AA792A2E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D20E-DA70-44C8-A263-4EE1B2EF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4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40D7-D361-4753-A5F7-C29BC165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CF85-EDF8-4656-A5C2-389A2E4B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1264-BE6D-461F-BAFD-D746916B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9384-B5B0-4798-B741-7F6BB21B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9D90-A91C-4A35-A1A9-E8814693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8F63-3F6D-4E0B-82F8-C77B7A9B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C2434-B965-4BCE-85B7-1521A2F0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EF5A-C047-4814-B8B9-4AE1E761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8590-0317-4565-9AB8-EB9B0631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5F4D5-B4B9-436D-96E5-C625FC9A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E95C-178A-47D4-8284-E7ADD49D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2EBB-9E8E-4BFD-9747-8A8F31E2F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0FF1A-574C-471E-8751-D966E038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45E21-5589-42D7-B912-0273D65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A573E-D170-4158-ACE7-F313AB7C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9ABF3-4CBE-4E9F-B75B-A1371762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3B42-A741-44D0-9856-1E54620C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3883D-E86F-41CB-A371-FC9C2ACB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98E74-9A7E-40A4-804A-E4669CF65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7590F-F36D-49B5-808B-FDA4AA603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4D3CD-E215-4300-B5DB-C414F2C5C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CD2FB-C66D-4F18-A0CE-6EA38D90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16F93-A4AB-4A9C-8A8C-2971E216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56B2A-947D-492B-ACD3-B98C2180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1DE1-F359-424B-BD2B-4600B7D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39873-E5F8-40EC-9126-65407039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F67FB-651D-416C-9A74-BCDEA010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ED75-D3B5-4BAB-83E4-25940C04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8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5F29-D2C7-44E2-89F5-E203E6ED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14B35-DBEF-4C65-B766-DEE2C085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5C349-EDAB-42E8-B91F-D4B3DF0E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9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F6B-FB96-4269-A744-F38E32D0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9693-36B9-4A1E-B93D-0818E723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35CC7-F79F-4CF5-8B70-90DEEA01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8D38E-EDF1-446D-A982-6DEC6217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D21AF-ACC6-46DC-A7AE-F09A0418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D31E6-D55C-49E8-BB8D-798C5488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047B-E09E-40BD-B187-416C4CA0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4556C-50C9-4A70-B0FA-3535974FB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1AAED-8801-43C8-B343-679B32D92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D23EE-6407-4B94-A12E-21D4898A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8CB48-9BA1-4468-82FE-1B8E93E1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0147-0E67-4717-933C-F54C399E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4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551A5-B8FA-4068-8FAF-020A2B1B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7390-65EC-4288-92E7-D15802FB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7ABA-79E3-4D34-843B-4FD64D71C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F7A70-65EE-4AFC-B746-DE4004F74C9E}" type="datetimeFigureOut">
              <a:rPr lang="en-US" smtClean="0"/>
              <a:t>06/02/2019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2502-BB4B-4E0E-AB5D-BD8AC945C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3BE7-8DC3-40B6-A3AC-94904470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93/Webapi/Default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nrprd01/webapi/default.asp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D56FD-CF85-4E14-AEF1-05695FF8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4" y="733525"/>
            <a:ext cx="11838031" cy="5737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DB611-FAD2-4513-971D-841B44DFA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Costing Sheet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88B55-160E-40B0-8E00-BA3E48EAD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http://192.168.1.193/Webapi/Default.aspx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http://tnrprd01/webapi/default.aspx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AB64D2-77CE-497D-831B-F98B3260A973}"/>
              </a:ext>
            </a:extLst>
          </p:cNvPr>
          <p:cNvCxnSpPr/>
          <p:nvPr/>
        </p:nvCxnSpPr>
        <p:spPr>
          <a:xfrm>
            <a:off x="1895061" y="3509963"/>
            <a:ext cx="9064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0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Update Price TRF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5B60E2-8D05-4526-A4A1-26825B6B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27" b="2244"/>
          <a:stretch/>
        </p:blipFill>
        <p:spPr>
          <a:xfrm>
            <a:off x="838200" y="1524756"/>
            <a:ext cx="8797119" cy="16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Costing Sheet</a:t>
            </a:r>
          </a:p>
        </p:txBody>
      </p:sp>
      <p:pic>
        <p:nvPicPr>
          <p:cNvPr id="5122" name="Picture 2" descr="C:\Users\FO5910~1\AppData\Local\Temp\SNAGHTML3d779fba.PNG">
            <a:extLst>
              <a:ext uri="{FF2B5EF4-FFF2-40B4-BE49-F238E27FC236}">
                <a16:creationId xmlns:a16="http://schemas.microsoft.com/office/drawing/2014/main" id="{EFA5C7AC-680F-4E90-8DA8-459C1FC0C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" b="47926"/>
          <a:stretch/>
        </p:blipFill>
        <p:spPr bwMode="auto">
          <a:xfrm>
            <a:off x="838200" y="2995482"/>
            <a:ext cx="11018351" cy="290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7B271F-F629-4AC0-8085-3E7345C65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1" b="55889"/>
          <a:stretch/>
        </p:blipFill>
        <p:spPr>
          <a:xfrm>
            <a:off x="585062" y="1278915"/>
            <a:ext cx="5163984" cy="13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5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Costing Sheet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F97BC4-87CB-4072-B958-9CC25321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628"/>
            <a:ext cx="7695238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1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Costing Sheet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1D05E-F0A0-4266-9A7E-10145A47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392305"/>
            <a:ext cx="11076190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3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Costing Sheet</a:t>
            </a:r>
          </a:p>
        </p:txBody>
      </p:sp>
      <p:pic>
        <p:nvPicPr>
          <p:cNvPr id="6146" name="Picture 2" descr="C:\Users\FO5910~1\AppData\Local\Temp\SNAGHTML3d7d0495.PNG">
            <a:extLst>
              <a:ext uri="{FF2B5EF4-FFF2-40B4-BE49-F238E27FC236}">
                <a16:creationId xmlns:a16="http://schemas.microsoft.com/office/drawing/2014/main" id="{836BFDDD-01CC-4AC9-9EB6-72EB94A6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1" y="3868903"/>
            <a:ext cx="10050835" cy="219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991D3-29D9-41F2-B8C1-B1EC3048B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7991"/>
          <a:stretch/>
        </p:blipFill>
        <p:spPr>
          <a:xfrm>
            <a:off x="180622" y="1348049"/>
            <a:ext cx="12011378" cy="23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9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Costing Sheet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4D430D-A1D7-4040-A231-97A61FF8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2" y="1364974"/>
            <a:ext cx="11078816" cy="53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9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>Quotation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28D59-32E5-48F8-BBFA-95555838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77" y="1357571"/>
            <a:ext cx="5257143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4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>Quotation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E5997-EF67-489F-AD5B-E8ACE236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0" y="1427707"/>
            <a:ext cx="10876190" cy="2895238"/>
          </a:xfrm>
          <a:prstGeom prst="rect">
            <a:avLst/>
          </a:prstGeom>
        </p:spPr>
      </p:pic>
      <p:pic>
        <p:nvPicPr>
          <p:cNvPr id="2050" name="Picture 2" descr="C:\Users\FO5910~1\AppData\Local\Temp\SNAGHTML1178a12.PNG">
            <a:extLst>
              <a:ext uri="{FF2B5EF4-FFF2-40B4-BE49-F238E27FC236}">
                <a16:creationId xmlns:a16="http://schemas.microsoft.com/office/drawing/2014/main" id="{70118000-55FB-40A8-A113-119D200F2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3749675"/>
            <a:ext cx="59340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4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>Quotation</a:t>
            </a:r>
            <a:endParaRPr lang="en-US" b="1" dirty="0"/>
          </a:p>
        </p:txBody>
      </p:sp>
      <p:pic>
        <p:nvPicPr>
          <p:cNvPr id="3074" name="Picture 2" descr="C:\Users\FO5910~1\AppData\Local\Temp\SNAGHTML11bd6b8.PNG">
            <a:extLst>
              <a:ext uri="{FF2B5EF4-FFF2-40B4-BE49-F238E27FC236}">
                <a16:creationId xmlns:a16="http://schemas.microsoft.com/office/drawing/2014/main" id="{81C35A9F-EA46-4349-8383-E771E3CB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26" y="1355494"/>
            <a:ext cx="11035748" cy="545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147ADFD-C816-4608-893E-867701764CEF}"/>
              </a:ext>
            </a:extLst>
          </p:cNvPr>
          <p:cNvSpPr/>
          <p:nvPr/>
        </p:nvSpPr>
        <p:spPr>
          <a:xfrm>
            <a:off x="5542327" y="1840233"/>
            <a:ext cx="2452381" cy="1009707"/>
          </a:xfrm>
          <a:prstGeom prst="wedgeRoundRectCallout">
            <a:avLst>
              <a:gd name="adj1" fmla="val -43774"/>
              <a:gd name="adj2" fmla="val 72100"/>
              <a:gd name="adj3" fmla="val 16667"/>
            </a:avLst>
          </a:prstGeom>
          <a:solidFill>
            <a:srgbClr val="06A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Costing Details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Change exchange rate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Change margin</a:t>
            </a:r>
          </a:p>
        </p:txBody>
      </p:sp>
    </p:spTree>
    <p:extLst>
      <p:ext uri="{BB962C8B-B14F-4D97-AF65-F5344CB8AC3E}">
        <p14:creationId xmlns:p14="http://schemas.microsoft.com/office/powerpoint/2010/main" val="1062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>Quotation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C73E65-AC20-41BF-93F0-F9B966DF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486962"/>
            <a:ext cx="11047619" cy="1619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10D23A-6DCB-4108-9C25-A7B035AD6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87" y="3106010"/>
            <a:ext cx="5647619" cy="1961905"/>
          </a:xfrm>
          <a:prstGeom prst="rect">
            <a:avLst/>
          </a:prstGeom>
        </p:spPr>
      </p:pic>
      <p:pic>
        <p:nvPicPr>
          <p:cNvPr id="4098" name="Picture 2" descr="C:\Users\FO5910~1\AppData\Local\Temp\SNAGHTML2fd8b01.PNG">
            <a:extLst>
              <a:ext uri="{FF2B5EF4-FFF2-40B4-BE49-F238E27FC236}">
                <a16:creationId xmlns:a16="http://schemas.microsoft.com/office/drawing/2014/main" id="{C942EAF5-A1B9-4D36-9E6A-0E735704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68" y="5261527"/>
            <a:ext cx="55816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048D76C-7D97-42B3-A6D7-CB0819B3660A}"/>
              </a:ext>
            </a:extLst>
          </p:cNvPr>
          <p:cNvSpPr/>
          <p:nvPr/>
        </p:nvSpPr>
        <p:spPr>
          <a:xfrm>
            <a:off x="9334152" y="5067914"/>
            <a:ext cx="1798040" cy="584137"/>
          </a:xfrm>
          <a:prstGeom prst="wedgeRoundRectCallout">
            <a:avLst>
              <a:gd name="adj1" fmla="val -43774"/>
              <a:gd name="adj2" fmla="val 72100"/>
              <a:gd name="adj3" fmla="val 16667"/>
            </a:avLst>
          </a:prstGeom>
          <a:solidFill>
            <a:srgbClr val="06A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save items</a:t>
            </a:r>
          </a:p>
        </p:txBody>
      </p:sp>
    </p:spTree>
    <p:extLst>
      <p:ext uri="{BB962C8B-B14F-4D97-AF65-F5344CB8AC3E}">
        <p14:creationId xmlns:p14="http://schemas.microsoft.com/office/powerpoint/2010/main" val="171563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F70D-F75C-42C3-916A-C067CD83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b="1" dirty="0"/>
              <a:t>Create New TRF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9574C1-93FF-45AB-88CC-6F32E90BF477}"/>
              </a:ext>
            </a:extLst>
          </p:cNvPr>
          <p:cNvCxnSpPr/>
          <p:nvPr/>
        </p:nvCxnSpPr>
        <p:spPr>
          <a:xfrm>
            <a:off x="8521148" y="221471"/>
            <a:ext cx="0" cy="611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A3859-589D-4F50-A82A-E22F0B2E8BCA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907C859-3617-4E27-AE67-3D1097F7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3" y="1414373"/>
            <a:ext cx="8085070" cy="3902142"/>
          </a:xfrm>
          <a:prstGeom prst="rect">
            <a:avLst/>
          </a:prstGeom>
        </p:spPr>
      </p:pic>
      <p:pic>
        <p:nvPicPr>
          <p:cNvPr id="1026" name="Picture 2" descr="C:\Users\FO5910~1\AppData\Local\Temp\SNAGHTML12c5af06.PNG">
            <a:extLst>
              <a:ext uri="{FF2B5EF4-FFF2-40B4-BE49-F238E27FC236}">
                <a16:creationId xmlns:a16="http://schemas.microsoft.com/office/drawing/2014/main" id="{4553F60A-C1F7-45D7-8835-1D9974F1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62" y="1295620"/>
            <a:ext cx="27146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O5910~1\AppData\Local\Temp\SNAGHTML12fedc7c.PNG">
            <a:extLst>
              <a:ext uri="{FF2B5EF4-FFF2-40B4-BE49-F238E27FC236}">
                <a16:creationId xmlns:a16="http://schemas.microsoft.com/office/drawing/2014/main" id="{0783CFCA-B822-4A31-8C0A-7E058EF34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9" t="-966" b="67432"/>
          <a:stretch/>
        </p:blipFill>
        <p:spPr bwMode="auto">
          <a:xfrm>
            <a:off x="8580162" y="3725908"/>
            <a:ext cx="2886477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05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>Quotation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86FF-4F52-43D4-A7FE-0E3BDABE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469595"/>
            <a:ext cx="12192000" cy="42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3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>Quotation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267B75-BC5F-43A5-AEAD-6E75A0E4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496539"/>
            <a:ext cx="12192000" cy="11004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A1415E-A70D-4448-BC0A-E503388C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71" y="2713377"/>
            <a:ext cx="5666667" cy="3095238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EE5CAB5-D38A-41EA-94CF-12E15778CFB1}"/>
              </a:ext>
            </a:extLst>
          </p:cNvPr>
          <p:cNvSpPr/>
          <p:nvPr/>
        </p:nvSpPr>
        <p:spPr>
          <a:xfrm>
            <a:off x="2773961" y="1322321"/>
            <a:ext cx="1798040" cy="584137"/>
          </a:xfrm>
          <a:prstGeom prst="wedgeRoundRectCallout">
            <a:avLst>
              <a:gd name="adj1" fmla="val -43774"/>
              <a:gd name="adj2" fmla="val 72100"/>
              <a:gd name="adj3" fmla="val 16667"/>
            </a:avLst>
          </a:prstGeom>
          <a:solidFill>
            <a:srgbClr val="06A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level header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FE4B8E2-461A-4FA2-B01A-2B0E00B38A3B}"/>
              </a:ext>
            </a:extLst>
          </p:cNvPr>
          <p:cNvSpPr/>
          <p:nvPr/>
        </p:nvSpPr>
        <p:spPr>
          <a:xfrm>
            <a:off x="6639138" y="4561870"/>
            <a:ext cx="1798040" cy="584137"/>
          </a:xfrm>
          <a:prstGeom prst="wedgeRoundRectCallout">
            <a:avLst>
              <a:gd name="adj1" fmla="val -43774"/>
              <a:gd name="adj2" fmla="val 72100"/>
              <a:gd name="adj3" fmla="val 16667"/>
            </a:avLst>
          </a:prstGeom>
          <a:solidFill>
            <a:srgbClr val="06A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change level items by formula</a:t>
            </a:r>
          </a:p>
        </p:txBody>
      </p:sp>
    </p:spTree>
    <p:extLst>
      <p:ext uri="{BB962C8B-B14F-4D97-AF65-F5344CB8AC3E}">
        <p14:creationId xmlns:p14="http://schemas.microsoft.com/office/powerpoint/2010/main" val="19885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>Quotation</a:t>
            </a:r>
            <a:endParaRPr lang="en-US" b="1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EE5CAB5-D38A-41EA-94CF-12E15778CFB1}"/>
              </a:ext>
            </a:extLst>
          </p:cNvPr>
          <p:cNvSpPr/>
          <p:nvPr/>
        </p:nvSpPr>
        <p:spPr>
          <a:xfrm>
            <a:off x="6096000" y="3039974"/>
            <a:ext cx="1798040" cy="584137"/>
          </a:xfrm>
          <a:prstGeom prst="wedgeRoundRectCallout">
            <a:avLst>
              <a:gd name="adj1" fmla="val -43774"/>
              <a:gd name="adj2" fmla="val 72100"/>
              <a:gd name="adj3" fmla="val 16667"/>
            </a:avLst>
          </a:prstGeom>
          <a:solidFill>
            <a:srgbClr val="06A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Offer Price from upload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E577C-110C-43D0-9739-90D7245B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2" y="1428537"/>
            <a:ext cx="5695238" cy="3133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53BE55-3337-4A7A-82BF-4BA2E11A6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19" y="3926048"/>
            <a:ext cx="4533226" cy="25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6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>Quotation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F83926-C1D9-4990-A394-E81DE6DDE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440701"/>
            <a:ext cx="4971429" cy="17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50FAC-4152-472A-9434-F7FF89B2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81" y="3052572"/>
            <a:ext cx="6960966" cy="3612769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4E55577-0A13-47A9-8438-3467218B1C54}"/>
              </a:ext>
            </a:extLst>
          </p:cNvPr>
          <p:cNvSpPr/>
          <p:nvPr/>
        </p:nvSpPr>
        <p:spPr>
          <a:xfrm>
            <a:off x="7943186" y="3537311"/>
            <a:ext cx="1798040" cy="584137"/>
          </a:xfrm>
          <a:prstGeom prst="wedgeRoundRectCallout">
            <a:avLst>
              <a:gd name="adj1" fmla="val -43774"/>
              <a:gd name="adj2" fmla="val 72100"/>
              <a:gd name="adj3" fmla="val 16667"/>
            </a:avLst>
          </a:prstGeom>
          <a:solidFill>
            <a:srgbClr val="06A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Format file excel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50D9D-8474-405D-A25D-A068E35E2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05" y="3223383"/>
            <a:ext cx="4026924" cy="25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0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>Quotation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E72307-A1C8-4DDE-8C61-5F67DF9F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646646"/>
            <a:ext cx="3580952" cy="1180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502B51-9AFC-4EBB-BAFA-FE0829CD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800" y="2827598"/>
            <a:ext cx="8400000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4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1">
            <a:extLst>
              <a:ext uri="{FF2B5EF4-FFF2-40B4-BE49-F238E27FC236}">
                <a16:creationId xmlns:a16="http://schemas.microsoft.com/office/drawing/2014/main" id="{483099CB-7843-437A-B64B-71D3C370A875}"/>
              </a:ext>
            </a:extLst>
          </p:cNvPr>
          <p:cNvSpPr txBox="1">
            <a:spLocks/>
          </p:cNvSpPr>
          <p:nvPr/>
        </p:nvSpPr>
        <p:spPr>
          <a:xfrm>
            <a:off x="2465242" y="945849"/>
            <a:ext cx="4738843" cy="112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>
                <a:latin typeface="Century Gothic" panose="020B0502020202020204" pitchFamily="34" charset="0"/>
              </a:rPr>
              <a:t>Thank you</a:t>
            </a:r>
            <a:endParaRPr lang="en-US" sz="5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2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8E30-6020-4A41-B74F-73B55A40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b="1" dirty="0"/>
              <a:t>Create New TRF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A7F5B1-AEF9-4187-824F-0F2BEE5CA8A4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2257C-2FA7-422D-8C8E-8B15006EF9EA}"/>
              </a:ext>
            </a:extLst>
          </p:cNvPr>
          <p:cNvCxnSpPr/>
          <p:nvPr/>
        </p:nvCxnSpPr>
        <p:spPr>
          <a:xfrm>
            <a:off x="10258425" y="781878"/>
            <a:ext cx="0" cy="584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FO5910~1\AppData\Local\Temp\SNAGHTML1322c601.PNG">
            <a:extLst>
              <a:ext uri="{FF2B5EF4-FFF2-40B4-BE49-F238E27FC236}">
                <a16:creationId xmlns:a16="http://schemas.microsoft.com/office/drawing/2014/main" id="{FA9EE3C0-CFAA-49CA-8161-A8FE0E2C2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5948"/>
            <a:ext cx="94202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7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EAE17F-364A-4F1F-9842-279D5B374DB9}"/>
              </a:ext>
            </a:extLst>
          </p:cNvPr>
          <p:cNvSpPr/>
          <p:nvPr/>
        </p:nvSpPr>
        <p:spPr>
          <a:xfrm>
            <a:off x="824948" y="4214191"/>
            <a:ext cx="2120348" cy="5905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CB164-D7C4-4151-A17D-3CCAEA82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New TRF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DD386-3C3A-40C9-A57B-059A705C5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0195"/>
            <a:ext cx="8357616" cy="1636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6277B-B8A8-4782-A124-0A00FD63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0759"/>
            <a:ext cx="8357616" cy="70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164EB-0AEE-45BE-8099-72CA10298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00" y="3987807"/>
            <a:ext cx="8357616" cy="24598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A52C9-6B0C-47FA-801D-56B32ECD9CC3}"/>
              </a:ext>
            </a:extLst>
          </p:cNvPr>
          <p:cNvCxnSpPr/>
          <p:nvPr/>
        </p:nvCxnSpPr>
        <p:spPr>
          <a:xfrm>
            <a:off x="824948" y="3960553"/>
            <a:ext cx="11139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BD361F-8929-4DF7-8046-DA81FCD4CECA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4BE74D-188E-44F0-B4D5-C6D72CC11759}"/>
              </a:ext>
            </a:extLst>
          </p:cNvPr>
          <p:cNvSpPr txBox="1"/>
          <p:nvPr/>
        </p:nvSpPr>
        <p:spPr>
          <a:xfrm>
            <a:off x="1007165" y="4426226"/>
            <a:ext cx="1762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upload process</a:t>
            </a:r>
          </a:p>
        </p:txBody>
      </p:sp>
    </p:spTree>
    <p:extLst>
      <p:ext uri="{BB962C8B-B14F-4D97-AF65-F5344CB8AC3E}">
        <p14:creationId xmlns:p14="http://schemas.microsoft.com/office/powerpoint/2010/main" val="221029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D6B2C1-5E71-40A0-9C5D-76776760754F}"/>
              </a:ext>
            </a:extLst>
          </p:cNvPr>
          <p:cNvSpPr/>
          <p:nvPr/>
        </p:nvSpPr>
        <p:spPr>
          <a:xfrm>
            <a:off x="6262009" y="4666438"/>
            <a:ext cx="5423810" cy="1588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New TRF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695AD-2F78-47EB-AF69-967DBC73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5" y="1312384"/>
            <a:ext cx="10847619" cy="3247619"/>
          </a:xfrm>
          <a:prstGeom prst="rect">
            <a:avLst/>
          </a:prstGeom>
        </p:spPr>
      </p:pic>
      <p:pic>
        <p:nvPicPr>
          <p:cNvPr id="1028" name="Picture 4" descr="C:\Users\FO5910~1\AppData\Local\Temp\SNAGHTML3d3335a1.PNG">
            <a:extLst>
              <a:ext uri="{FF2B5EF4-FFF2-40B4-BE49-F238E27FC236}">
                <a16:creationId xmlns:a16="http://schemas.microsoft.com/office/drawing/2014/main" id="{22B2335A-3428-47A5-A3ED-F69AB30E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39" y="4744697"/>
            <a:ext cx="5333349" cy="151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8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Copy TRF</a:t>
            </a:r>
          </a:p>
        </p:txBody>
      </p:sp>
      <p:pic>
        <p:nvPicPr>
          <p:cNvPr id="2052" name="Picture 4" descr="C:\Users\FO5910~1\AppData\Local\Temp\SNAGHTML3d34c745.PNG">
            <a:extLst>
              <a:ext uri="{FF2B5EF4-FFF2-40B4-BE49-F238E27FC236}">
                <a16:creationId xmlns:a16="http://schemas.microsoft.com/office/drawing/2014/main" id="{84F88332-D721-4CCE-A194-829F5694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8152"/>
            <a:ext cx="7908235" cy="46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86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Step Approve TRF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0B6E39-B9A6-489A-906E-8DCD538C1402}"/>
              </a:ext>
            </a:extLst>
          </p:cNvPr>
          <p:cNvCxnSpPr/>
          <p:nvPr/>
        </p:nvCxnSpPr>
        <p:spPr>
          <a:xfrm>
            <a:off x="9250017" y="1029141"/>
            <a:ext cx="0" cy="449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04CDA4-208B-4D75-BDCC-A490634BFCF7}"/>
              </a:ext>
            </a:extLst>
          </p:cNvPr>
          <p:cNvSpPr txBox="1"/>
          <p:nvPr/>
        </p:nvSpPr>
        <p:spPr>
          <a:xfrm>
            <a:off x="715617" y="1537253"/>
            <a:ext cx="164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Marketing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9A4E7-A737-4362-9DFA-80D13C998F07}"/>
              </a:ext>
            </a:extLst>
          </p:cNvPr>
          <p:cNvSpPr txBox="1"/>
          <p:nvPr/>
        </p:nvSpPr>
        <p:spPr>
          <a:xfrm>
            <a:off x="715617" y="3791549"/>
            <a:ext cx="2835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R&amp;D ,Costing Center</a:t>
            </a:r>
          </a:p>
        </p:txBody>
      </p:sp>
      <p:pic>
        <p:nvPicPr>
          <p:cNvPr id="2" name="Picture 2" descr="C:\Users\FO5910~1\AppData\Local\Temp\SNAGHTML3d362878.PNG">
            <a:extLst>
              <a:ext uri="{FF2B5EF4-FFF2-40B4-BE49-F238E27FC236}">
                <a16:creationId xmlns:a16="http://schemas.microsoft.com/office/drawing/2014/main" id="{0B2901CA-D0EB-48FA-BEAB-8ECE3544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52" y="1401476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O5910~1\AppData\Local\Temp\SNAGHTML3d385571.PNG">
            <a:extLst>
              <a:ext uri="{FF2B5EF4-FFF2-40B4-BE49-F238E27FC236}">
                <a16:creationId xmlns:a16="http://schemas.microsoft.com/office/drawing/2014/main" id="{993C521B-9DFB-4B83-8169-CC49D86D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1" y="1843511"/>
            <a:ext cx="42100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FO5910~1\AppData\Local\Temp\SNAGHTML3d3bc2c3.PNG">
            <a:extLst>
              <a:ext uri="{FF2B5EF4-FFF2-40B4-BE49-F238E27FC236}">
                <a16:creationId xmlns:a16="http://schemas.microsoft.com/office/drawing/2014/main" id="{5EACB262-AF45-4369-B7B4-57C12EEC2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1690688"/>
            <a:ext cx="2857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FO5910~1\AppData\Local\Temp\SNAGHTML3d67823c.PNG">
            <a:extLst>
              <a:ext uri="{FF2B5EF4-FFF2-40B4-BE49-F238E27FC236}">
                <a16:creationId xmlns:a16="http://schemas.microsoft.com/office/drawing/2014/main" id="{0BF8F02C-E94F-4F22-AF40-E2FA8982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84367"/>
            <a:ext cx="62103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7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Update Price TRF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23A33B-595B-4738-B5A2-13B4703EC4BB}"/>
              </a:ext>
            </a:extLst>
          </p:cNvPr>
          <p:cNvCxnSpPr/>
          <p:nvPr/>
        </p:nvCxnSpPr>
        <p:spPr>
          <a:xfrm>
            <a:off x="838200" y="2650436"/>
            <a:ext cx="5645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FO5910~1\AppData\Local\Temp\SNAGHTML3d690df7.PNG">
            <a:extLst>
              <a:ext uri="{FF2B5EF4-FFF2-40B4-BE49-F238E27FC236}">
                <a16:creationId xmlns:a16="http://schemas.microsoft.com/office/drawing/2014/main" id="{E4A3667F-9549-4C79-8D8E-18D6F91A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281372"/>
            <a:ext cx="2593261" cy="125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12CFAC-965F-451D-89FB-ED169FFC3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4" y="2769363"/>
            <a:ext cx="11028571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8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Update Price TRF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0867B-8B00-4340-B21D-8D2AE669E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39" b="55133"/>
          <a:stretch/>
        </p:blipFill>
        <p:spPr>
          <a:xfrm>
            <a:off x="838200" y="1356237"/>
            <a:ext cx="6046263" cy="31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25082</TotalTime>
  <Words>121</Words>
  <Application>Microsoft Office PowerPoint</Application>
  <PresentationFormat>Widescreen</PresentationFormat>
  <Paragraphs>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inherit</vt:lpstr>
      <vt:lpstr>Tahoma</vt:lpstr>
      <vt:lpstr>Office Theme</vt:lpstr>
      <vt:lpstr>Costing Sheet Project</vt:lpstr>
      <vt:lpstr>Create New TRF</vt:lpstr>
      <vt:lpstr>Create New TRF</vt:lpstr>
      <vt:lpstr>Create New TRF</vt:lpstr>
      <vt:lpstr>Create New TRF</vt:lpstr>
      <vt:lpstr>Copy TRF</vt:lpstr>
      <vt:lpstr>Step Approve TRF</vt:lpstr>
      <vt:lpstr>Update Price TRF</vt:lpstr>
      <vt:lpstr>Update Price TRF</vt:lpstr>
      <vt:lpstr>Update Price TRF</vt:lpstr>
      <vt:lpstr>Create Costing Sheet</vt:lpstr>
      <vt:lpstr>Create Costing Sheet</vt:lpstr>
      <vt:lpstr>Create Costing Sheet</vt:lpstr>
      <vt:lpstr>Create Costing Sheet</vt:lpstr>
      <vt:lpstr>Create Costing Sheet</vt:lpstr>
      <vt:lpstr>Create Quotation</vt:lpstr>
      <vt:lpstr>Create Quotation</vt:lpstr>
      <vt:lpstr>Create Quotation</vt:lpstr>
      <vt:lpstr>Create Quotation</vt:lpstr>
      <vt:lpstr>Create Quotation</vt:lpstr>
      <vt:lpstr>Create Quotation</vt:lpstr>
      <vt:lpstr>Create Quotation</vt:lpstr>
      <vt:lpstr>Create Quotation</vt:lpstr>
      <vt:lpstr>Create Quotation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Costing Sheet Project</dc:title>
  <dc:creator>Voravut Somboornpong</dc:creator>
  <cp:lastModifiedBy>Voravut Somboornpong</cp:lastModifiedBy>
  <cp:revision>97</cp:revision>
  <dcterms:created xsi:type="dcterms:W3CDTF">2017-10-10T03:16:20Z</dcterms:created>
  <dcterms:modified xsi:type="dcterms:W3CDTF">2019-02-07T01:30:56Z</dcterms:modified>
</cp:coreProperties>
</file>