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7" r:id="rId11"/>
    <p:sldId id="265" r:id="rId12"/>
    <p:sldId id="266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A5AE8-1EBB-46C9-AEAB-CBCF1147DC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B019D3-7238-4C68-8959-D0E9835A09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9138BE-7E44-4A75-88E0-E621B7E39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F7A70-65EE-4AFC-B746-DE4004F74C9E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2F5D29-5DB2-4221-A67E-C55455B92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BBCDA-FDEA-4159-8E38-C78107CEB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91B2E-F429-4C0E-9D12-CE0635AA9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222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E4262-65A4-4222-BFBA-8DD337E97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C0A56E-52DB-4E3A-8789-714F5170A0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19422-5454-48AE-B0D7-99EF6097D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F7A70-65EE-4AFC-B746-DE4004F74C9E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19E76A-36F5-47A3-8F9D-E8CC2AF62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29B719-B1F5-4AA4-B67F-A9D7DB59E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91B2E-F429-4C0E-9D12-CE0635AA9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662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F81065-4ADC-40A2-B256-E453D09699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0433A2-F5BA-4C4C-A747-BB6475ECEA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F57AC0-1491-4754-91F4-DC265F336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F7A70-65EE-4AFC-B746-DE4004F74C9E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34901-3E5B-40A8-ADDD-AA792A2E7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BD20E-DA70-44C8-A263-4EE1B2EFF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91B2E-F429-4C0E-9D12-CE0635AA9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646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D40D7-D361-4753-A5F7-C29BC1655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CCF85-EDF8-4656-A5C2-389A2E4B7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F91264-BE6D-461F-BAFD-D746916B6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F7A70-65EE-4AFC-B746-DE4004F74C9E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459384-B5B0-4798-B741-7F6BB21B0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0A9D90-A91C-4A35-A1A9-E88146939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91B2E-F429-4C0E-9D12-CE0635AA9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67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28F63-3F6D-4E0B-82F8-C77B7A9BF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0C2434-B965-4BCE-85B7-1521A2F095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87EF5A-C047-4814-B8B9-4AE1E7619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F7A70-65EE-4AFC-B746-DE4004F74C9E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AE8590-0317-4565-9AB8-EB9B0631E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65F4D5-B4B9-436D-96E5-C625FC9A7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91B2E-F429-4C0E-9D12-CE0635AA9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401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AE95C-178A-47D4-8284-E7ADD49D5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E2EBB-9E8E-4BFD-9747-8A8F31E2F6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60FF1A-574C-471E-8751-D966E0389C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545E21-5589-42D7-B912-0273D6595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F7A70-65EE-4AFC-B746-DE4004F74C9E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6A573E-D170-4158-ACE7-F313AB7C6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29ABF3-4CBE-4E9F-B75B-A13717623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91B2E-F429-4C0E-9D12-CE0635AA9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922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A3B42-A741-44D0-9856-1E54620C8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D3883D-E86F-41CB-A371-FC9C2ACBDA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598E74-9A7E-40A4-804A-E4669CF659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F7590F-F36D-49B5-808B-FDA4AA6036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04D3CD-E215-4300-B5DB-C414F2C5C3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1CD2FB-C66D-4F18-A0CE-6EA38D90D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F7A70-65EE-4AFC-B746-DE4004F74C9E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616F93-A4AB-4A9C-8A8C-2971E2162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256B2A-947D-492B-ACD3-B98C2180D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91B2E-F429-4C0E-9D12-CE0635AA9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722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51DE1-F359-424B-BD2B-4600B7DFF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139873-E5F8-40EC-9126-654070396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F7A70-65EE-4AFC-B746-DE4004F74C9E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9F67FB-651D-416C-9A74-BCDEA0107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22ED75-D3B5-4BAB-83E4-25940C042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91B2E-F429-4C0E-9D12-CE0635AA9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287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445F29-D2C7-44E2-89F5-E203E6ED0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F7A70-65EE-4AFC-B746-DE4004F74C9E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714B35-DBEF-4C65-B766-DEE2C0857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15C349-EDAB-42E8-B91F-D4B3DF0EB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91B2E-F429-4C0E-9D12-CE0635AA9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990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BFF6B-FB96-4269-A744-F38E32D02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89693-36B9-4A1E-B93D-0818E7237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635CC7-F79F-4CF5-8B70-90DEEA011A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88D38E-EDF1-446D-A982-6DEC6217C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F7A70-65EE-4AFC-B746-DE4004F74C9E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3D21AF-ACC6-46DC-A7AE-F09A04183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AD31E6-D55C-49E8-BB8D-798C5488D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91B2E-F429-4C0E-9D12-CE0635AA9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321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8047B-E09E-40BD-B187-416C4CA01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84556C-50C9-4A70-B0FA-3535974FB7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31AAED-8801-43C8-B343-679B32D92C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ED23EE-6407-4B94-A12E-21D4898A8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F7A70-65EE-4AFC-B746-DE4004F74C9E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98CB48-9BA1-4468-82FE-1B8E93E16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70147-0E67-4717-933C-F54C399E5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91B2E-F429-4C0E-9D12-CE0635AA9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846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B551A5-B8FA-4068-8FAF-020A2B1B1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9F7390-65EC-4288-92E7-D15802FB3E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2A7ABA-79E3-4D34-843B-4FD64D71C5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EF7A70-65EE-4AFC-B746-DE4004F74C9E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962502-BB4B-4E0E-AB5D-BD8AC945CD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73BE7-8DC3-40B6-A3AC-9490447094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91B2E-F429-4C0E-9D12-CE0635AA9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816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DB611-FAD2-4513-971D-841B44DFAC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en-US" sz="5400" b="1" dirty="0"/>
              <a:t>Costing Sheet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788B55-160E-40B0-8E00-BA3E48EAD2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dirty="0"/>
              <a:t>http</a:t>
            </a:r>
            <a:r>
              <a:rPr lang="en-US"/>
              <a:t>://192.168.1.193</a:t>
            </a:r>
            <a:r>
              <a:rPr lang="en-US" dirty="0"/>
              <a:t>/Webapi/Default.aspx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6AB64D2-77CE-497D-831B-F98B3260A973}"/>
              </a:ext>
            </a:extLst>
          </p:cNvPr>
          <p:cNvCxnSpPr/>
          <p:nvPr/>
        </p:nvCxnSpPr>
        <p:spPr>
          <a:xfrm>
            <a:off x="1895061" y="3509963"/>
            <a:ext cx="90644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87045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F6047A2-EBAD-4856-9585-C9CE79C4D1F1}"/>
              </a:ext>
            </a:extLst>
          </p:cNvPr>
          <p:cNvCxnSpPr/>
          <p:nvPr/>
        </p:nvCxnSpPr>
        <p:spPr>
          <a:xfrm>
            <a:off x="318052" y="1205948"/>
            <a:ext cx="116594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4AA0FF25-C493-44A1-A753-9CB489A4E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Update Price TRF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0419A2-AE2F-4EF1-95B3-0A6219E953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052" y="1512900"/>
            <a:ext cx="11371428" cy="13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599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F6047A2-EBAD-4856-9585-C9CE79C4D1F1}"/>
              </a:ext>
            </a:extLst>
          </p:cNvPr>
          <p:cNvCxnSpPr/>
          <p:nvPr/>
        </p:nvCxnSpPr>
        <p:spPr>
          <a:xfrm>
            <a:off x="318052" y="1205948"/>
            <a:ext cx="116594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4AA0FF25-C493-44A1-A753-9CB489A4E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Create Costing Sheet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7108148-AA10-4FF5-8F0B-688698D498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4971"/>
          <a:stretch/>
        </p:blipFill>
        <p:spPr>
          <a:xfrm>
            <a:off x="838200" y="1469018"/>
            <a:ext cx="4952381" cy="1446460"/>
          </a:xfrm>
          <a:prstGeom prst="rect">
            <a:avLst/>
          </a:prstGeom>
        </p:spPr>
      </p:pic>
      <p:pic>
        <p:nvPicPr>
          <p:cNvPr id="1026" name="Picture 2" descr="C:\Users\FO5910~1\AppData\Local\Temp\SNAGHTML7923e9c.PNG">
            <a:extLst>
              <a:ext uri="{FF2B5EF4-FFF2-40B4-BE49-F238E27FC236}">
                <a16:creationId xmlns:a16="http://schemas.microsoft.com/office/drawing/2014/main" id="{0ED5F26C-0E69-484C-A633-A910D93D9A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0608" y="2531511"/>
            <a:ext cx="8031232" cy="4015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61503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F6047A2-EBAD-4856-9585-C9CE79C4D1F1}"/>
              </a:ext>
            </a:extLst>
          </p:cNvPr>
          <p:cNvCxnSpPr/>
          <p:nvPr/>
        </p:nvCxnSpPr>
        <p:spPr>
          <a:xfrm>
            <a:off x="318052" y="1205948"/>
            <a:ext cx="116594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4AA0FF25-C493-44A1-A753-9CB489A4E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Create Costing Sheet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6F97BC4-87CB-4072-B958-9CC2532138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74628"/>
            <a:ext cx="7695238" cy="53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5167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F6047A2-EBAD-4856-9585-C9CE79C4D1F1}"/>
              </a:ext>
            </a:extLst>
          </p:cNvPr>
          <p:cNvCxnSpPr/>
          <p:nvPr/>
        </p:nvCxnSpPr>
        <p:spPr>
          <a:xfrm>
            <a:off x="318052" y="1205948"/>
            <a:ext cx="116594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4AA0FF25-C493-44A1-A753-9CB489A4E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Create Costing Sheet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91D05E-F0A0-4266-9A7E-10145A47A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052" y="1392305"/>
            <a:ext cx="11076190" cy="33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3305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F6047A2-EBAD-4856-9585-C9CE79C4D1F1}"/>
              </a:ext>
            </a:extLst>
          </p:cNvPr>
          <p:cNvCxnSpPr/>
          <p:nvPr/>
        </p:nvCxnSpPr>
        <p:spPr>
          <a:xfrm>
            <a:off x="318052" y="1205948"/>
            <a:ext cx="116594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4AA0FF25-C493-44A1-A753-9CB489A4E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Create Costing Sheet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6D97D42-3B9E-48FD-B6D6-093DFC2EC8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12" t="-38980" b="43146"/>
          <a:stretch/>
        </p:blipFill>
        <p:spPr>
          <a:xfrm>
            <a:off x="838200" y="-132147"/>
            <a:ext cx="11154439" cy="3988530"/>
          </a:xfrm>
          <a:prstGeom prst="rect">
            <a:avLst/>
          </a:prstGeom>
        </p:spPr>
      </p:pic>
      <p:pic>
        <p:nvPicPr>
          <p:cNvPr id="2050" name="Picture 2" descr="C:\Users\FO5910~1\AppData\Local\Temp\SNAGHTML79dec68.PNG">
            <a:extLst>
              <a:ext uri="{FF2B5EF4-FFF2-40B4-BE49-F238E27FC236}">
                <a16:creationId xmlns:a16="http://schemas.microsoft.com/office/drawing/2014/main" id="{92D342BF-DB35-4407-96F5-CB8FF80942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173" y="4098481"/>
            <a:ext cx="9534525" cy="2085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44925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F6047A2-EBAD-4856-9585-C9CE79C4D1F1}"/>
              </a:ext>
            </a:extLst>
          </p:cNvPr>
          <p:cNvCxnSpPr/>
          <p:nvPr/>
        </p:nvCxnSpPr>
        <p:spPr>
          <a:xfrm>
            <a:off x="318052" y="1205948"/>
            <a:ext cx="116594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4AA0FF25-C493-44A1-A753-9CB489A4E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Create Costing Sheet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44D430D-A1D7-4040-A231-97A61FF826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352" y="1364974"/>
            <a:ext cx="11078816" cy="5369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199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FF70D-F75C-42C3-916A-C067CD83E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en-US" b="1" dirty="0"/>
              <a:t>Create New TRF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99574C1-93FF-45AB-88CC-6F32E90BF477}"/>
              </a:ext>
            </a:extLst>
          </p:cNvPr>
          <p:cNvCxnSpPr/>
          <p:nvPr/>
        </p:nvCxnSpPr>
        <p:spPr>
          <a:xfrm>
            <a:off x="8521148" y="221471"/>
            <a:ext cx="0" cy="61151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3FA3859-589D-4F50-A82A-E22F0B2E8BCA}"/>
              </a:ext>
            </a:extLst>
          </p:cNvPr>
          <p:cNvCxnSpPr/>
          <p:nvPr/>
        </p:nvCxnSpPr>
        <p:spPr>
          <a:xfrm>
            <a:off x="318052" y="1205948"/>
            <a:ext cx="116594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5907C859-3617-4E27-AE67-3D1097F743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053" y="1414373"/>
            <a:ext cx="8085070" cy="3902142"/>
          </a:xfrm>
          <a:prstGeom prst="rect">
            <a:avLst/>
          </a:prstGeom>
        </p:spPr>
      </p:pic>
      <p:pic>
        <p:nvPicPr>
          <p:cNvPr id="1026" name="Picture 2" descr="C:\Users\FO5910~1\AppData\Local\Temp\SNAGHTML12c5af06.PNG">
            <a:extLst>
              <a:ext uri="{FF2B5EF4-FFF2-40B4-BE49-F238E27FC236}">
                <a16:creationId xmlns:a16="http://schemas.microsoft.com/office/drawing/2014/main" id="{4553F60A-C1F7-45D7-8835-1D9974F1D2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0162" y="1295620"/>
            <a:ext cx="2714625" cy="200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FO5910~1\AppData\Local\Temp\SNAGHTML12fedc7c.PNG">
            <a:extLst>
              <a:ext uri="{FF2B5EF4-FFF2-40B4-BE49-F238E27FC236}">
                <a16:creationId xmlns:a16="http://schemas.microsoft.com/office/drawing/2014/main" id="{0783CFCA-B822-4A31-8C0A-7E058EF349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359" t="-966" b="67432"/>
          <a:stretch/>
        </p:blipFill>
        <p:spPr bwMode="auto">
          <a:xfrm>
            <a:off x="8580162" y="3725908"/>
            <a:ext cx="2886477" cy="1325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7205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D8E30-6020-4A41-B74F-73B55A404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en-US" b="1" dirty="0"/>
              <a:t>Create New TRF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3A7F5B1-AEF9-4187-824F-0F2BEE5CA8A4}"/>
              </a:ext>
            </a:extLst>
          </p:cNvPr>
          <p:cNvCxnSpPr/>
          <p:nvPr/>
        </p:nvCxnSpPr>
        <p:spPr>
          <a:xfrm>
            <a:off x="318052" y="1205948"/>
            <a:ext cx="116594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B42257C-2FA7-422D-8C8E-8B15006EF9EA}"/>
              </a:ext>
            </a:extLst>
          </p:cNvPr>
          <p:cNvCxnSpPr/>
          <p:nvPr/>
        </p:nvCxnSpPr>
        <p:spPr>
          <a:xfrm>
            <a:off x="10258425" y="781878"/>
            <a:ext cx="0" cy="5844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C:\Users\FO5910~1\AppData\Local\Temp\SNAGHTML1322c601.PNG">
            <a:extLst>
              <a:ext uri="{FF2B5EF4-FFF2-40B4-BE49-F238E27FC236}">
                <a16:creationId xmlns:a16="http://schemas.microsoft.com/office/drawing/2014/main" id="{FA9EE3C0-CFAA-49CA-8161-A8FE0E2C2E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05948"/>
            <a:ext cx="9420225" cy="395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074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5EAE17F-364A-4F1F-9842-279D5B374DB9}"/>
              </a:ext>
            </a:extLst>
          </p:cNvPr>
          <p:cNvSpPr/>
          <p:nvPr/>
        </p:nvSpPr>
        <p:spPr>
          <a:xfrm>
            <a:off x="824948" y="4214191"/>
            <a:ext cx="2120348" cy="59057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0CB164-D7C4-4151-A17D-3CCAEA828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Create New TRF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37DD386-3C3A-40C9-A57B-059A705C5F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80195"/>
            <a:ext cx="8357616" cy="163614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3A6277B-B8A8-4782-A124-0A00FD63D6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200759"/>
            <a:ext cx="8357616" cy="7026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4C164EB-0AEE-45BE-8099-72CA102981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6600" y="3987807"/>
            <a:ext cx="8357616" cy="2459866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A8A52C9-6B0C-47FA-801D-56B32ECD9CC3}"/>
              </a:ext>
            </a:extLst>
          </p:cNvPr>
          <p:cNvCxnSpPr/>
          <p:nvPr/>
        </p:nvCxnSpPr>
        <p:spPr>
          <a:xfrm>
            <a:off x="824948" y="3960553"/>
            <a:ext cx="111392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CBD361F-8929-4DF7-8046-DA81FCD4CECA}"/>
              </a:ext>
            </a:extLst>
          </p:cNvPr>
          <p:cNvCxnSpPr/>
          <p:nvPr/>
        </p:nvCxnSpPr>
        <p:spPr>
          <a:xfrm>
            <a:off x="318052" y="1205948"/>
            <a:ext cx="116594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64BE74D-188E-44F0-B4D5-C6D72CC11759}"/>
              </a:ext>
            </a:extLst>
          </p:cNvPr>
          <p:cNvSpPr txBox="1"/>
          <p:nvPr/>
        </p:nvSpPr>
        <p:spPr>
          <a:xfrm>
            <a:off x="1007165" y="4426226"/>
            <a:ext cx="17625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File upload process</a:t>
            </a:r>
          </a:p>
        </p:txBody>
      </p:sp>
    </p:spTree>
    <p:extLst>
      <p:ext uri="{BB962C8B-B14F-4D97-AF65-F5344CB8AC3E}">
        <p14:creationId xmlns:p14="http://schemas.microsoft.com/office/powerpoint/2010/main" val="2210296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FD6B2C1-5E71-40A0-9C5D-76776760754F}"/>
              </a:ext>
            </a:extLst>
          </p:cNvPr>
          <p:cNvSpPr/>
          <p:nvPr/>
        </p:nvSpPr>
        <p:spPr>
          <a:xfrm>
            <a:off x="6262009" y="4666438"/>
            <a:ext cx="5423810" cy="15885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F6047A2-EBAD-4856-9585-C9CE79C4D1F1}"/>
              </a:ext>
            </a:extLst>
          </p:cNvPr>
          <p:cNvCxnSpPr/>
          <p:nvPr/>
        </p:nvCxnSpPr>
        <p:spPr>
          <a:xfrm>
            <a:off x="318052" y="1205948"/>
            <a:ext cx="116594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4AA0FF25-C493-44A1-A753-9CB489A4E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Create New TRF</a:t>
            </a:r>
          </a:p>
        </p:txBody>
      </p:sp>
      <p:pic>
        <p:nvPicPr>
          <p:cNvPr id="3076" name="Picture 4" descr="C:\Users\FO5910~1\AppData\Local\Temp\SNAGHTML2338956.PNG">
            <a:extLst>
              <a:ext uri="{FF2B5EF4-FFF2-40B4-BE49-F238E27FC236}">
                <a16:creationId xmlns:a16="http://schemas.microsoft.com/office/drawing/2014/main" id="{D2EE0619-48A2-41FE-A608-205F92E508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519" y="4718610"/>
            <a:ext cx="43053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68695AD-2F78-47EB-AF69-967DBC73CE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965" y="1312384"/>
            <a:ext cx="10847619" cy="32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865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F6047A2-EBAD-4856-9585-C9CE79C4D1F1}"/>
              </a:ext>
            </a:extLst>
          </p:cNvPr>
          <p:cNvCxnSpPr/>
          <p:nvPr/>
        </p:nvCxnSpPr>
        <p:spPr>
          <a:xfrm>
            <a:off x="318052" y="1205948"/>
            <a:ext cx="116594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4AA0FF25-C493-44A1-A753-9CB489A4E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Copy TRF</a:t>
            </a:r>
          </a:p>
        </p:txBody>
      </p:sp>
      <p:pic>
        <p:nvPicPr>
          <p:cNvPr id="5122" name="Picture 2" descr="C:\Users\FO5910~1\AppData\Local\Temp\SNAGHTML21aa712a.PNG">
            <a:extLst>
              <a:ext uri="{FF2B5EF4-FFF2-40B4-BE49-F238E27FC236}">
                <a16:creationId xmlns:a16="http://schemas.microsoft.com/office/drawing/2014/main" id="{6D1ECC1E-A748-4645-BEAD-A344534BBD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91892"/>
            <a:ext cx="5248275" cy="3676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3868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F6047A2-EBAD-4856-9585-C9CE79C4D1F1}"/>
              </a:ext>
            </a:extLst>
          </p:cNvPr>
          <p:cNvCxnSpPr/>
          <p:nvPr/>
        </p:nvCxnSpPr>
        <p:spPr>
          <a:xfrm>
            <a:off x="318052" y="1205948"/>
            <a:ext cx="116594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4AA0FF25-C493-44A1-A753-9CB489A4E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Step Approve TRF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90B6E39-B9A6-489A-906E-8DCD538C1402}"/>
              </a:ext>
            </a:extLst>
          </p:cNvPr>
          <p:cNvCxnSpPr/>
          <p:nvPr/>
        </p:nvCxnSpPr>
        <p:spPr>
          <a:xfrm>
            <a:off x="9250017" y="1029141"/>
            <a:ext cx="0" cy="4498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004CDA4-208B-4D75-BDCC-A490634BFCF7}"/>
              </a:ext>
            </a:extLst>
          </p:cNvPr>
          <p:cNvSpPr txBox="1"/>
          <p:nvPr/>
        </p:nvSpPr>
        <p:spPr>
          <a:xfrm>
            <a:off x="715617" y="1537253"/>
            <a:ext cx="1643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Step Marketing</a:t>
            </a:r>
          </a:p>
        </p:txBody>
      </p:sp>
      <p:pic>
        <p:nvPicPr>
          <p:cNvPr id="4098" name="Picture 2" descr="C:\Users\FO5910~1\AppData\Local\Temp\SNAGHTML26084a5.PNG">
            <a:extLst>
              <a:ext uri="{FF2B5EF4-FFF2-40B4-BE49-F238E27FC236}">
                <a16:creationId xmlns:a16="http://schemas.microsoft.com/office/drawing/2014/main" id="{5A982F30-A4DF-4E18-AF7D-6F2A8CFC1E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73534"/>
            <a:ext cx="4210050" cy="2009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FO5910~1\AppData\Local\Temp\SNAGHTML264b833.PNG">
            <a:extLst>
              <a:ext uri="{FF2B5EF4-FFF2-40B4-BE49-F238E27FC236}">
                <a16:creationId xmlns:a16="http://schemas.microsoft.com/office/drawing/2014/main" id="{8ADB5C19-34E9-40F4-8717-AEFD96800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5375" y="1562998"/>
            <a:ext cx="30480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CA9A4E7-A737-4362-9DFA-80D13C998F07}"/>
              </a:ext>
            </a:extLst>
          </p:cNvPr>
          <p:cNvSpPr txBox="1"/>
          <p:nvPr/>
        </p:nvSpPr>
        <p:spPr>
          <a:xfrm>
            <a:off x="715617" y="3791549"/>
            <a:ext cx="28359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Step R&amp;D ,Costing Center</a:t>
            </a:r>
          </a:p>
        </p:txBody>
      </p:sp>
      <p:pic>
        <p:nvPicPr>
          <p:cNvPr id="4102" name="Picture 6" descr="C:\Users\FO5910~1\AppData\Local\Temp\SNAGHTML2c73cb0.PNG">
            <a:extLst>
              <a:ext uri="{FF2B5EF4-FFF2-40B4-BE49-F238E27FC236}">
                <a16:creationId xmlns:a16="http://schemas.microsoft.com/office/drawing/2014/main" id="{5B4B1F42-4174-4687-AE76-264B2F60DA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797" y="4093165"/>
            <a:ext cx="6210300" cy="1343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Users\FO5910~1\AppData\Local\Temp\SNAGHTML13b7ab43.PNG">
            <a:extLst>
              <a:ext uri="{FF2B5EF4-FFF2-40B4-BE49-F238E27FC236}">
                <a16:creationId xmlns:a16="http://schemas.microsoft.com/office/drawing/2014/main" id="{37141F70-9AF2-42E9-8D7B-1783B55CD2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8086" y="1537252"/>
            <a:ext cx="3458372" cy="3101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6775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F6047A2-EBAD-4856-9585-C9CE79C4D1F1}"/>
              </a:ext>
            </a:extLst>
          </p:cNvPr>
          <p:cNvCxnSpPr/>
          <p:nvPr/>
        </p:nvCxnSpPr>
        <p:spPr>
          <a:xfrm>
            <a:off x="318052" y="1205948"/>
            <a:ext cx="116594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4AA0FF25-C493-44A1-A753-9CB489A4E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Update Price TRF</a:t>
            </a:r>
          </a:p>
        </p:txBody>
      </p:sp>
      <p:pic>
        <p:nvPicPr>
          <p:cNvPr id="6146" name="Picture 2" descr="C:\Users\FO5910~1\AppData\Local\Temp\SNAGHTML21ae6586.PNG">
            <a:extLst>
              <a:ext uri="{FF2B5EF4-FFF2-40B4-BE49-F238E27FC236}">
                <a16:creationId xmlns:a16="http://schemas.microsoft.com/office/drawing/2014/main" id="{48AFFFBA-EC76-490E-8E19-9AABF52042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56795"/>
            <a:ext cx="2390775" cy="115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123A33B-595B-4738-B5A2-13B4703EC4BB}"/>
              </a:ext>
            </a:extLst>
          </p:cNvPr>
          <p:cNvCxnSpPr/>
          <p:nvPr/>
        </p:nvCxnSpPr>
        <p:spPr>
          <a:xfrm>
            <a:off x="838200" y="2650436"/>
            <a:ext cx="56454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D48D552E-9442-4071-AA02-A93116702C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948" y="2791553"/>
            <a:ext cx="11028571" cy="39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181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F6047A2-EBAD-4856-9585-C9CE79C4D1F1}"/>
              </a:ext>
            </a:extLst>
          </p:cNvPr>
          <p:cNvCxnSpPr/>
          <p:nvPr/>
        </p:nvCxnSpPr>
        <p:spPr>
          <a:xfrm>
            <a:off x="318052" y="1205948"/>
            <a:ext cx="116594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4AA0FF25-C493-44A1-A753-9CB489A4E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Update Price TRF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E23DF75-7AA8-4364-996B-A0726653D8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15143"/>
            <a:ext cx="4742857" cy="55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413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24344</TotalTime>
  <Words>65</Words>
  <Application>Microsoft Office PowerPoint</Application>
  <PresentationFormat>Widescreen</PresentationFormat>
  <Paragraphs>19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Tahoma</vt:lpstr>
      <vt:lpstr>Office Theme</vt:lpstr>
      <vt:lpstr>Costing Sheet Project</vt:lpstr>
      <vt:lpstr>Create New TRF</vt:lpstr>
      <vt:lpstr>Create New TRF</vt:lpstr>
      <vt:lpstr>Create New TRF</vt:lpstr>
      <vt:lpstr>Create New TRF</vt:lpstr>
      <vt:lpstr>Copy TRF</vt:lpstr>
      <vt:lpstr>Step Approve TRF</vt:lpstr>
      <vt:lpstr>Update Price TRF</vt:lpstr>
      <vt:lpstr>Update Price TRF</vt:lpstr>
      <vt:lpstr>Update Price TRF</vt:lpstr>
      <vt:lpstr>Create Costing Sheet</vt:lpstr>
      <vt:lpstr>Create Costing Sheet</vt:lpstr>
      <vt:lpstr>Create Costing Sheet</vt:lpstr>
      <vt:lpstr>Create Costing Sheet</vt:lpstr>
      <vt:lpstr>Create Costing Sheet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Costing Sheet Project</dc:title>
  <dc:creator>Voravut Somboornpong</dc:creator>
  <cp:lastModifiedBy>Voravut Somboornpong</cp:lastModifiedBy>
  <cp:revision>56</cp:revision>
  <dcterms:created xsi:type="dcterms:W3CDTF">2017-10-10T03:16:20Z</dcterms:created>
  <dcterms:modified xsi:type="dcterms:W3CDTF">2017-11-10T12:52:16Z</dcterms:modified>
</cp:coreProperties>
</file>