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DB31-DB16-4BED-9E2D-AE51AEE85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85145-C31D-43DA-A2BC-45E1193CA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1B5E1-909E-431F-B846-AE646637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FBB3-97E4-4FA5-B7FA-AA42ACD5BA04}" type="datetimeFigureOut">
              <a:rPr lang="en-US" smtClean="0"/>
              <a:t>20/11/2019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46C75-B7C1-4378-A74C-AF5D1727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A6AA-F168-4DA8-90E4-DA92607B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498-9D8D-4528-87DA-CA00E29E6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9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6F68-FED8-44A6-A5A5-2450D225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532F8-1E84-4315-B30A-92F185623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5BAEF-AA88-4889-82C3-3C9B3789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FBB3-97E4-4FA5-B7FA-AA42ACD5BA04}" type="datetimeFigureOut">
              <a:rPr lang="en-US" smtClean="0"/>
              <a:t>20/11/2019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08C45-9B8F-4CB8-A95A-A8F70473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6A06-18BE-45EC-9E2E-D90DFCEF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498-9D8D-4528-87DA-CA00E29E6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4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631C7-00EA-406A-8FA6-18FF28CC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51755-62FA-4B13-A5C4-608265A32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23831-D4FE-47AD-9D16-E57BAB47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FBB3-97E4-4FA5-B7FA-AA42ACD5BA04}" type="datetimeFigureOut">
              <a:rPr lang="en-US" smtClean="0"/>
              <a:t>20/11/2019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3DE78-B36F-433D-888D-C0D47E18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547D0-2CA7-40D6-90E4-DA6EC368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498-9D8D-4528-87DA-CA00E29E6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5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75DA-F3E5-4D09-BBBD-2FF296D3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8A0A-F8D0-46CE-8EBC-92ACD8D7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930BE-F8F8-4100-B3F3-94A2335F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FBB3-97E4-4FA5-B7FA-AA42ACD5BA04}" type="datetimeFigureOut">
              <a:rPr lang="en-US" smtClean="0"/>
              <a:t>20/11/2019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2C630-3E65-4508-93A8-59A3CBBA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00FC4-EE89-4E6F-92AD-B74C41FC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498-9D8D-4528-87DA-CA00E29E6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4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55A0-492D-43D8-8442-8A217F57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A22E9-F3C7-42C3-80BA-0A0397175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3B2B2-9FCE-4D08-B074-295C7C0B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FBB3-97E4-4FA5-B7FA-AA42ACD5BA04}" type="datetimeFigureOut">
              <a:rPr lang="en-US" smtClean="0"/>
              <a:t>20/11/2019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13D31-E510-4FCB-9375-9ECA44FC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AECA-42FF-4918-8A49-D372D303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498-9D8D-4528-87DA-CA00E29E6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4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6F70-3087-4336-B68D-16D83D75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1AF5-CA08-4476-8A26-F41C539C6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2D488-6B9A-47BF-AF84-0E1B34699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5F33D-2279-47FD-BD6C-EB5D4180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FBB3-97E4-4FA5-B7FA-AA42ACD5BA04}" type="datetimeFigureOut">
              <a:rPr lang="en-US" smtClean="0"/>
              <a:t>20/11/2019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C170D-F5A8-449A-9A27-DD9BE7DE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A8621-961C-4CD1-91D0-294DE3E0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498-9D8D-4528-87DA-CA00E29E6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3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8735-02A5-472F-97D0-A22A8358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8AF33-32C5-4ED2-A4ED-2EF6528A5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9CC5B-C5D5-4D17-B23C-4F5F253C6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AE927-1393-40FA-91C3-D216DBD49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0D3AE-7D5B-4997-A6D9-CE9116670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E4A20-822B-4F33-BA15-948A37B5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FBB3-97E4-4FA5-B7FA-AA42ACD5BA04}" type="datetimeFigureOut">
              <a:rPr lang="en-US" smtClean="0"/>
              <a:t>20/11/2019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077D2-8BE7-43B3-BB90-4032CE39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B4A1A-1A4A-48B0-88DE-DE2462FD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498-9D8D-4528-87DA-CA00E29E6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8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12C5-F3C0-4306-934C-FEAD3D39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68CB2-6E54-48C1-903A-BD9A0881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FBB3-97E4-4FA5-B7FA-AA42ACD5BA04}" type="datetimeFigureOut">
              <a:rPr lang="en-US" smtClean="0"/>
              <a:t>20/11/2019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84D3E-7B9E-4933-BA86-755D42EF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F7FCF-5DDA-4EED-A2D4-51EA76D1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498-9D8D-4528-87DA-CA00E29E6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1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EA94E-0C64-46D2-A8CB-1493310E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FBB3-97E4-4FA5-B7FA-AA42ACD5BA04}" type="datetimeFigureOut">
              <a:rPr lang="en-US" smtClean="0"/>
              <a:t>20/11/2019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403B9-C464-4F4F-A5CB-7B1E6FE3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2E65-9D73-43E8-8E26-5D665F20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498-9D8D-4528-87DA-CA00E29E6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3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EBA5-B64B-430C-8C63-A68CEC78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19314-AAA0-43A5-9A32-1D5E4686F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4A2E6-A056-4C89-955C-5369AA19E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DC4A-372F-428C-9C88-5E0B561B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FBB3-97E4-4FA5-B7FA-AA42ACD5BA04}" type="datetimeFigureOut">
              <a:rPr lang="en-US" smtClean="0"/>
              <a:t>20/11/2019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92F48-0DE5-4766-A5EF-B84373C5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D7870-FDAA-4CA6-A734-A8B76C05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498-9D8D-4528-87DA-CA00E29E6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7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2EC0-2DF9-41DD-9813-A2ECBC0A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EE2A6-1CA8-49B6-9EC0-7507EE6DF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C2CC6-317C-47E5-BB9E-AA2CB22DD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9B110-78C0-4DF4-A4F7-97130EDF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FBB3-97E4-4FA5-B7FA-AA42ACD5BA04}" type="datetimeFigureOut">
              <a:rPr lang="en-US" smtClean="0"/>
              <a:t>20/11/2019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73ACC-D5DC-4C17-AFF0-17040030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B40C3-2A27-4084-BB47-4F114588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F498-9D8D-4528-87DA-CA00E29E6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D1F7B-334C-4038-8B4B-97F615B3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E628-9C8D-40A5-BD80-776F7B502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50876-5C25-4D51-8507-8842BE1D4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9FBB3-97E4-4FA5-B7FA-AA42ACD5BA04}" type="datetimeFigureOut">
              <a:rPr lang="en-US" smtClean="0"/>
              <a:t>20/11/2019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0CF41-A9CA-48DE-9C5E-7B6F15655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A65EC-ACCA-4219-AB98-E58FF84C1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1F498-9D8D-4528-87DA-CA00E29E6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4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5F781B-2738-4044-90E9-FE14448DA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551" y="345654"/>
            <a:ext cx="8898294" cy="578077"/>
          </a:xfrm>
        </p:spPr>
        <p:txBody>
          <a:bodyPr/>
          <a:lstStyle/>
          <a:p>
            <a:pPr algn="l"/>
            <a:r>
              <a:rPr lang="en-US" dirty="0" err="1"/>
              <a:t>WorkFlow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D86DAB-2C5A-4B64-B247-EE8511D17848}"/>
              </a:ext>
            </a:extLst>
          </p:cNvPr>
          <p:cNvCxnSpPr/>
          <p:nvPr/>
        </p:nvCxnSpPr>
        <p:spPr>
          <a:xfrm>
            <a:off x="0" y="161419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9F252B-456D-4693-BBDD-01291420CC54}"/>
              </a:ext>
            </a:extLst>
          </p:cNvPr>
          <p:cNvCxnSpPr/>
          <p:nvPr/>
        </p:nvCxnSpPr>
        <p:spPr>
          <a:xfrm>
            <a:off x="2055303" y="1040235"/>
            <a:ext cx="0" cy="5637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07D333-EEBB-43FF-89C8-95F164246352}"/>
              </a:ext>
            </a:extLst>
          </p:cNvPr>
          <p:cNvCxnSpPr/>
          <p:nvPr/>
        </p:nvCxnSpPr>
        <p:spPr>
          <a:xfrm>
            <a:off x="4338506" y="1040235"/>
            <a:ext cx="0" cy="5637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057275-4CEB-4172-9215-D18F173D7AD0}"/>
              </a:ext>
            </a:extLst>
          </p:cNvPr>
          <p:cNvCxnSpPr/>
          <p:nvPr/>
        </p:nvCxnSpPr>
        <p:spPr>
          <a:xfrm>
            <a:off x="6637090" y="1040235"/>
            <a:ext cx="0" cy="5637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295CEB-9D58-4AD4-8F43-8122FE3F2269}"/>
              </a:ext>
            </a:extLst>
          </p:cNvPr>
          <p:cNvCxnSpPr/>
          <p:nvPr/>
        </p:nvCxnSpPr>
        <p:spPr>
          <a:xfrm>
            <a:off x="8994396" y="1040235"/>
            <a:ext cx="0" cy="5637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EBA8A4-B30B-4B9B-A9D3-D82C90837416}"/>
              </a:ext>
            </a:extLst>
          </p:cNvPr>
          <p:cNvSpPr txBox="1"/>
          <p:nvPr/>
        </p:nvSpPr>
        <p:spPr>
          <a:xfrm>
            <a:off x="2382473" y="1072501"/>
            <a:ext cx="11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MKT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ED1A1-E4FF-4B82-B274-A4E45CC47AC9}"/>
              </a:ext>
            </a:extLst>
          </p:cNvPr>
          <p:cNvSpPr txBox="1"/>
          <p:nvPr/>
        </p:nvSpPr>
        <p:spPr>
          <a:xfrm>
            <a:off x="4681056" y="1040235"/>
            <a:ext cx="11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RDM&amp;RDA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3AB70C-AA1E-4D36-BF53-207D2A39F394}"/>
              </a:ext>
            </a:extLst>
          </p:cNvPr>
          <p:cNvSpPr txBox="1"/>
          <p:nvPr/>
        </p:nvSpPr>
        <p:spPr>
          <a:xfrm>
            <a:off x="6918121" y="1072501"/>
            <a:ext cx="11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51346D-EF80-43F1-A51A-56324DE76964}"/>
              </a:ext>
            </a:extLst>
          </p:cNvPr>
          <p:cNvSpPr txBox="1"/>
          <p:nvPr/>
        </p:nvSpPr>
        <p:spPr>
          <a:xfrm>
            <a:off x="9343937" y="1040235"/>
            <a:ext cx="1838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Costing Center</a:t>
            </a:r>
          </a:p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3EC0BB-FF18-4A6C-8506-9AB61B8F8542}"/>
              </a:ext>
            </a:extLst>
          </p:cNvPr>
          <p:cNvSpPr txBox="1"/>
          <p:nvPr/>
        </p:nvSpPr>
        <p:spPr>
          <a:xfrm>
            <a:off x="408284" y="1058768"/>
            <a:ext cx="11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cs typeface="Arial" charset="0"/>
              </a:rPr>
              <a:t>Customer</a:t>
            </a:r>
            <a:endParaRPr lang="en-US" dirty="0"/>
          </a:p>
        </p:txBody>
      </p:sp>
      <p:sp>
        <p:nvSpPr>
          <p:cNvPr id="16" name="Rectangle: Rounded Corners 71">
            <a:extLst>
              <a:ext uri="{FF2B5EF4-FFF2-40B4-BE49-F238E27FC236}">
                <a16:creationId xmlns:a16="http://schemas.microsoft.com/office/drawing/2014/main" id="{317B4F85-6478-4CEC-B8DD-F02F9B2355C2}"/>
              </a:ext>
            </a:extLst>
          </p:cNvPr>
          <p:cNvSpPr/>
          <p:nvPr/>
        </p:nvSpPr>
        <p:spPr>
          <a:xfrm>
            <a:off x="647018" y="1864680"/>
            <a:ext cx="820892" cy="2108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48F71D-B127-444B-8503-B0E58E78D348}"/>
              </a:ext>
            </a:extLst>
          </p:cNvPr>
          <p:cNvSpPr/>
          <p:nvPr/>
        </p:nvSpPr>
        <p:spPr>
          <a:xfrm>
            <a:off x="2549294" y="2327518"/>
            <a:ext cx="1005840" cy="548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Gotham-Bold"/>
              </a:rPr>
              <a:t>Create sample product request transaction in system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76DC5F-9FD0-4369-8A76-4034D115D74A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1057464" y="2075550"/>
            <a:ext cx="929" cy="22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D103A5-9E3A-4749-950B-97FF77FF997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607897" y="2601838"/>
            <a:ext cx="941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6142530F-FA46-4271-BA1D-E0CDA64FB575}"/>
              </a:ext>
            </a:extLst>
          </p:cNvPr>
          <p:cNvSpPr/>
          <p:nvPr/>
        </p:nvSpPr>
        <p:spPr>
          <a:xfrm>
            <a:off x="508888" y="2304662"/>
            <a:ext cx="1099009" cy="566691"/>
          </a:xfrm>
          <a:prstGeom prst="flowChartManualOperat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Sample product request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09F94F-E65C-4575-8318-909C464D1BA2}"/>
              </a:ext>
            </a:extLst>
          </p:cNvPr>
          <p:cNvSpPr/>
          <p:nvPr/>
        </p:nvSpPr>
        <p:spPr>
          <a:xfrm>
            <a:off x="7359522" y="2294427"/>
            <a:ext cx="1005840" cy="548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Gotham-Bold"/>
              </a:rPr>
              <a:t>Create formulation (BOM)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308F88C1-700F-4D1D-A601-4F17E71EFCD0}"/>
              </a:ext>
            </a:extLst>
          </p:cNvPr>
          <p:cNvSpPr/>
          <p:nvPr/>
        </p:nvSpPr>
        <p:spPr>
          <a:xfrm>
            <a:off x="5066626" y="2287569"/>
            <a:ext cx="1074115" cy="600876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Gotham-Bold"/>
              </a:rPr>
              <a:t>RD Manager  approve or not 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6DA88C-560B-4BE9-B589-AE6250449719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140741" y="2588007"/>
            <a:ext cx="1151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40">
            <a:extLst>
              <a:ext uri="{FF2B5EF4-FFF2-40B4-BE49-F238E27FC236}">
                <a16:creationId xmlns:a16="http://schemas.microsoft.com/office/drawing/2014/main" id="{43818D97-0A1F-4FE1-B12C-4913A815F11B}"/>
              </a:ext>
            </a:extLst>
          </p:cNvPr>
          <p:cNvSpPr/>
          <p:nvPr/>
        </p:nvSpPr>
        <p:spPr>
          <a:xfrm>
            <a:off x="6219050" y="2386728"/>
            <a:ext cx="366308" cy="1820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Gotham-Bold"/>
              </a:rPr>
              <a:t>Yes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0648C1B-A2D1-43E0-8D1A-54E9E7F0A29E}"/>
              </a:ext>
            </a:extLst>
          </p:cNvPr>
          <p:cNvCxnSpPr>
            <a:stCxn id="23" idx="2"/>
            <a:endCxn id="17" idx="2"/>
          </p:cNvCxnSpPr>
          <p:nvPr/>
        </p:nvCxnSpPr>
        <p:spPr>
          <a:xfrm rot="5400000" flipH="1">
            <a:off x="4321805" y="1606567"/>
            <a:ext cx="12287" cy="2551470"/>
          </a:xfrm>
          <a:prstGeom prst="bentConnector3">
            <a:avLst>
              <a:gd name="adj1" fmla="val -18605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84">
            <a:extLst>
              <a:ext uri="{FF2B5EF4-FFF2-40B4-BE49-F238E27FC236}">
                <a16:creationId xmlns:a16="http://schemas.microsoft.com/office/drawing/2014/main" id="{21712B1B-F93F-4D21-9600-26BF7F48B0E5}"/>
              </a:ext>
            </a:extLst>
          </p:cNvPr>
          <p:cNvSpPr/>
          <p:nvPr/>
        </p:nvSpPr>
        <p:spPr>
          <a:xfrm>
            <a:off x="4533573" y="2901021"/>
            <a:ext cx="323513" cy="18595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Gotham-Bold"/>
              </a:rPr>
              <a:t>No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4F7FF7-1F8A-46A4-BB9A-D81470130E92}"/>
              </a:ext>
            </a:extLst>
          </p:cNvPr>
          <p:cNvCxnSpPr>
            <a:stCxn id="17" idx="3"/>
          </p:cNvCxnSpPr>
          <p:nvPr/>
        </p:nvCxnSpPr>
        <p:spPr>
          <a:xfrm flipV="1">
            <a:off x="3555134" y="2588007"/>
            <a:ext cx="1436316" cy="1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8DC574C-1158-4D68-84DD-5F78CD3B977A}"/>
              </a:ext>
            </a:extLst>
          </p:cNvPr>
          <p:cNvSpPr/>
          <p:nvPr/>
        </p:nvSpPr>
        <p:spPr>
          <a:xfrm>
            <a:off x="10345862" y="2287569"/>
            <a:ext cx="1005840" cy="548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Gotham-Bold"/>
              </a:rPr>
              <a:t>Input cost component in formulation by retrieve price from SAP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4F5C0F-8C7B-4589-8240-B56DCC00C9F4}"/>
              </a:ext>
            </a:extLst>
          </p:cNvPr>
          <p:cNvSpPr/>
          <p:nvPr/>
        </p:nvSpPr>
        <p:spPr>
          <a:xfrm>
            <a:off x="5131783" y="5146069"/>
            <a:ext cx="1005840" cy="548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Gotham-Bold"/>
              </a:rPr>
              <a:t>Approved formulation (BOM )</a:t>
            </a:r>
          </a:p>
        </p:txBody>
      </p:sp>
      <p:cxnSp>
        <p:nvCxnSpPr>
          <p:cNvPr id="43" name="Elbow Connector 21">
            <a:extLst>
              <a:ext uri="{FF2B5EF4-FFF2-40B4-BE49-F238E27FC236}">
                <a16:creationId xmlns:a16="http://schemas.microsoft.com/office/drawing/2014/main" id="{83DEF748-65C4-4658-9892-093FB18B3C7F}"/>
              </a:ext>
            </a:extLst>
          </p:cNvPr>
          <p:cNvCxnSpPr>
            <a:cxnSpLocks/>
            <a:stCxn id="42" idx="3"/>
            <a:endCxn id="41" idx="2"/>
          </p:cNvCxnSpPr>
          <p:nvPr/>
        </p:nvCxnSpPr>
        <p:spPr>
          <a:xfrm flipV="1">
            <a:off x="6137623" y="2836209"/>
            <a:ext cx="4711159" cy="2584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4FA867A-6CBA-4459-9674-B20693630370}"/>
              </a:ext>
            </a:extLst>
          </p:cNvPr>
          <p:cNvSpPr/>
          <p:nvPr/>
        </p:nvSpPr>
        <p:spPr>
          <a:xfrm>
            <a:off x="7348288" y="3523297"/>
            <a:ext cx="1005840" cy="5486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Gotham-Bold"/>
              </a:rPr>
              <a:t>Submit formulation to RDM or RDA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38AAB48-E5D1-47E2-8586-84A9ED960EF5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 flipH="1">
            <a:off x="7851208" y="2843067"/>
            <a:ext cx="11234" cy="68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>
            <a:extLst>
              <a:ext uri="{FF2B5EF4-FFF2-40B4-BE49-F238E27FC236}">
                <a16:creationId xmlns:a16="http://schemas.microsoft.com/office/drawing/2014/main" id="{1DFF60CF-31F5-464F-874F-54FAAB7DE5F8}"/>
              </a:ext>
            </a:extLst>
          </p:cNvPr>
          <p:cNvSpPr/>
          <p:nvPr/>
        </p:nvSpPr>
        <p:spPr>
          <a:xfrm>
            <a:off x="5097645" y="4134974"/>
            <a:ext cx="1074115" cy="600876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Gotham-Bold"/>
              </a:rPr>
              <a:t>RD Manager  approve or not ?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43B883C-8004-4031-B080-38E76F1B2BA3}"/>
              </a:ext>
            </a:extLst>
          </p:cNvPr>
          <p:cNvCxnSpPr>
            <a:stCxn id="47" idx="2"/>
          </p:cNvCxnSpPr>
          <p:nvPr/>
        </p:nvCxnSpPr>
        <p:spPr>
          <a:xfrm rot="5400000">
            <a:off x="6865650" y="3425337"/>
            <a:ext cx="338958" cy="1632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240">
            <a:extLst>
              <a:ext uri="{FF2B5EF4-FFF2-40B4-BE49-F238E27FC236}">
                <a16:creationId xmlns:a16="http://schemas.microsoft.com/office/drawing/2014/main" id="{9AA5B171-E740-4C14-9398-9B4286C0F34B}"/>
              </a:ext>
            </a:extLst>
          </p:cNvPr>
          <p:cNvSpPr/>
          <p:nvPr/>
        </p:nvSpPr>
        <p:spPr>
          <a:xfrm>
            <a:off x="6104396" y="4642613"/>
            <a:ext cx="366308" cy="1820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Gotham-Bold"/>
              </a:rPr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DF627BA-62C6-4FE0-935B-AE8125209D4B}"/>
              </a:ext>
            </a:extLst>
          </p:cNvPr>
          <p:cNvCxnSpPr>
            <a:stCxn id="51" idx="2"/>
            <a:endCxn id="42" idx="0"/>
          </p:cNvCxnSpPr>
          <p:nvPr/>
        </p:nvCxnSpPr>
        <p:spPr>
          <a:xfrm>
            <a:off x="5634703" y="4735850"/>
            <a:ext cx="0" cy="410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1957C85C-01BD-4F1A-A077-B96A4161BAB0}"/>
              </a:ext>
            </a:extLst>
          </p:cNvPr>
          <p:cNvSpPr/>
          <p:nvPr/>
        </p:nvSpPr>
        <p:spPr>
          <a:xfrm>
            <a:off x="5848247" y="3810020"/>
            <a:ext cx="323513" cy="18595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Gotham-Bold"/>
              </a:rPr>
              <a:t>No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5A9FB90-92E6-4361-80AB-3AB0F50692B2}"/>
              </a:ext>
            </a:extLst>
          </p:cNvPr>
          <p:cNvCxnSpPr>
            <a:stCxn id="51" idx="0"/>
          </p:cNvCxnSpPr>
          <p:nvPr/>
        </p:nvCxnSpPr>
        <p:spPr>
          <a:xfrm rot="5400000" flipH="1" flipV="1">
            <a:off x="5784998" y="2642613"/>
            <a:ext cx="1342066" cy="16426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30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Gotham-Bold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Voravut Somboornpong</dc:creator>
  <cp:lastModifiedBy>Voravut Somboornpong</cp:lastModifiedBy>
  <cp:revision>5</cp:revision>
  <dcterms:created xsi:type="dcterms:W3CDTF">2019-11-20T01:42:53Z</dcterms:created>
  <dcterms:modified xsi:type="dcterms:W3CDTF">2019-11-20T02:01:49Z</dcterms:modified>
</cp:coreProperties>
</file>