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7" r:id="rId2"/>
  </p:sldIdLst>
  <p:sldSz cx="21383625" cy="30240288"/>
  <p:notesSz cx="6669088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24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27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38" d="100"/>
          <a:sy n="38" d="100"/>
        </p:scale>
        <p:origin x="3942" y="114"/>
      </p:cViewPr>
      <p:guideLst>
        <p:guide orient="horz" pos="9524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49049"/>
            <a:ext cx="18176081" cy="10528100"/>
          </a:xfrm>
          <a:prstGeom prst="rect">
            <a:avLst/>
          </a:prstGeo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883154"/>
            <a:ext cx="16037719" cy="73010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3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4" y="8050077"/>
            <a:ext cx="18443377" cy="1918718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1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0015"/>
            <a:ext cx="4610844" cy="25627246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0015"/>
            <a:ext cx="13565237" cy="2562724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472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124" y="8050077"/>
            <a:ext cx="18443377" cy="191871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9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39080"/>
            <a:ext cx="18443377" cy="12579118"/>
          </a:xfrm>
          <a:prstGeom prst="rect">
            <a:avLst/>
          </a:prstGeom>
        </p:spPr>
        <p:txBody>
          <a:bodyPr anchor="b"/>
          <a:lstStyle>
            <a:lvl1pPr>
              <a:defRPr sz="1403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37201"/>
            <a:ext cx="18443377" cy="66150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7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0077"/>
            <a:ext cx="9088041" cy="191871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0077"/>
            <a:ext cx="9088041" cy="1918718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6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0022"/>
            <a:ext cx="18443377" cy="584505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13073"/>
            <a:ext cx="9046274" cy="3633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46105"/>
            <a:ext cx="9046274" cy="162471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13073"/>
            <a:ext cx="9090826" cy="3633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46105"/>
            <a:ext cx="9090826" cy="162471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3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124" y="1610022"/>
            <a:ext cx="18443377" cy="584505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5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8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6019"/>
            <a:ext cx="6896776" cy="7056067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4048"/>
            <a:ext cx="10825460" cy="21490205"/>
          </a:xfrm>
          <a:prstGeom prst="rect">
            <a:avLst/>
          </a:prstGeo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72087"/>
            <a:ext cx="6896776" cy="16807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8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6019"/>
            <a:ext cx="6896776" cy="7056067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4048"/>
            <a:ext cx="10825460" cy="2149020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72087"/>
            <a:ext cx="6896776" cy="16807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28274"/>
            <a:ext cx="7216973" cy="161001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28274"/>
            <a:ext cx="4811316" cy="161001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ussdiagramm: Dokument 8"/>
          <p:cNvSpPr/>
          <p:nvPr userDrawn="1"/>
        </p:nvSpPr>
        <p:spPr>
          <a:xfrm flipH="1" flipV="1">
            <a:off x="-20791" y="27778490"/>
            <a:ext cx="21406394" cy="145872"/>
          </a:xfrm>
          <a:prstGeom prst="rect">
            <a:avLst/>
          </a:prstGeom>
          <a:solidFill>
            <a:srgbClr val="E12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98">
              <a:latin typeface="Book Antiqua" panose="02040602050305030304" pitchFamily="18" charset="0"/>
            </a:endParaRPr>
          </a:p>
        </p:txBody>
      </p:sp>
      <p:sp>
        <p:nvSpPr>
          <p:cNvPr id="8" name="Flussdiagramm: Dokument 8"/>
          <p:cNvSpPr/>
          <p:nvPr userDrawn="1"/>
        </p:nvSpPr>
        <p:spPr>
          <a:xfrm>
            <a:off x="0" y="0"/>
            <a:ext cx="21383625" cy="520609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1337"/>
              <a:gd name="connsiteX1" fmla="*/ 21600 w 21600"/>
              <a:gd name="connsiteY1" fmla="*/ 0 h 21337"/>
              <a:gd name="connsiteX2" fmla="*/ 21537 w 21600"/>
              <a:gd name="connsiteY2" fmla="*/ 17424 h 21337"/>
              <a:gd name="connsiteX3" fmla="*/ 0 w 21600"/>
              <a:gd name="connsiteY3" fmla="*/ 20172 h 21337"/>
              <a:gd name="connsiteX4" fmla="*/ 0 w 21600"/>
              <a:gd name="connsiteY4" fmla="*/ 0 h 21337"/>
              <a:gd name="connsiteX0" fmla="*/ 0 w 21600"/>
              <a:gd name="connsiteY0" fmla="*/ 0 h 21337"/>
              <a:gd name="connsiteX1" fmla="*/ 21600 w 21600"/>
              <a:gd name="connsiteY1" fmla="*/ 0 h 21337"/>
              <a:gd name="connsiteX2" fmla="*/ 21579 w 21600"/>
              <a:gd name="connsiteY2" fmla="*/ 17424 h 21337"/>
              <a:gd name="connsiteX3" fmla="*/ 0 w 21600"/>
              <a:gd name="connsiteY3" fmla="*/ 20172 h 21337"/>
              <a:gd name="connsiteX4" fmla="*/ 0 w 21600"/>
              <a:gd name="connsiteY4" fmla="*/ 0 h 21337"/>
              <a:gd name="connsiteX0" fmla="*/ 0 w 21600"/>
              <a:gd name="connsiteY0" fmla="*/ 0 h 21337"/>
              <a:gd name="connsiteX1" fmla="*/ 21600 w 21600"/>
              <a:gd name="connsiteY1" fmla="*/ 0 h 21337"/>
              <a:gd name="connsiteX2" fmla="*/ 21600 w 21600"/>
              <a:gd name="connsiteY2" fmla="*/ 17424 h 21337"/>
              <a:gd name="connsiteX3" fmla="*/ 0 w 21600"/>
              <a:gd name="connsiteY3" fmla="*/ 20172 h 21337"/>
              <a:gd name="connsiteX4" fmla="*/ 0 w 21600"/>
              <a:gd name="connsiteY4" fmla="*/ 0 h 21337"/>
              <a:gd name="connsiteX0" fmla="*/ 0 w 21600"/>
              <a:gd name="connsiteY0" fmla="*/ 0 h 20603"/>
              <a:gd name="connsiteX1" fmla="*/ 21600 w 21600"/>
              <a:gd name="connsiteY1" fmla="*/ 0 h 20603"/>
              <a:gd name="connsiteX2" fmla="*/ 21600 w 21600"/>
              <a:gd name="connsiteY2" fmla="*/ 17424 h 20603"/>
              <a:gd name="connsiteX3" fmla="*/ 0 w 21600"/>
              <a:gd name="connsiteY3" fmla="*/ 20172 h 20603"/>
              <a:gd name="connsiteX4" fmla="*/ 0 w 21600"/>
              <a:gd name="connsiteY4" fmla="*/ 0 h 20603"/>
              <a:gd name="connsiteX0" fmla="*/ 0 w 21600"/>
              <a:gd name="connsiteY0" fmla="*/ 0 h 22997"/>
              <a:gd name="connsiteX1" fmla="*/ 21600 w 21600"/>
              <a:gd name="connsiteY1" fmla="*/ 0 h 22997"/>
              <a:gd name="connsiteX2" fmla="*/ 21600 w 21600"/>
              <a:gd name="connsiteY2" fmla="*/ 17424 h 22997"/>
              <a:gd name="connsiteX3" fmla="*/ 0 w 21600"/>
              <a:gd name="connsiteY3" fmla="*/ 20172 h 22997"/>
              <a:gd name="connsiteX4" fmla="*/ 0 w 21600"/>
              <a:gd name="connsiteY4" fmla="*/ 0 h 2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2997">
                <a:moveTo>
                  <a:pt x="0" y="0"/>
                </a:moveTo>
                <a:lnTo>
                  <a:pt x="21600" y="0"/>
                </a:lnTo>
                <a:lnTo>
                  <a:pt x="21600" y="17424"/>
                </a:lnTo>
                <a:cubicBezTo>
                  <a:pt x="15514" y="1540"/>
                  <a:pt x="5855" y="32068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E127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944" dirty="0">
              <a:latin typeface="Book Antiqua" panose="02040602050305030304" pitchFamily="18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 flipH="1">
            <a:off x="1470123" y="1122471"/>
            <a:ext cx="9699250" cy="2564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2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122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»</a:t>
            </a:r>
            <a:r>
              <a:rPr lang="de-DE" sz="8122" u="sng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Ausgezeichnet!</a:t>
            </a:r>
            <a:r>
              <a:rPr lang="de-DE" sz="8122" u="sng" dirty="0" smtClean="0">
                <a:solidFill>
                  <a:schemeClr val="bg1"/>
                </a:solidFill>
                <a:latin typeface="Calibri" panose="020F0502020204030204" pitchFamily="34" charset="0"/>
              </a:rPr>
              <a:t>« </a:t>
            </a:r>
            <a:endParaRPr lang="de-DE" sz="8122" u="sng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de-DE" sz="5297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Unseren Hochschulen</a:t>
            </a:r>
            <a:r>
              <a:rPr lang="de-DE" sz="5297" baseline="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2017</a:t>
            </a:r>
            <a:endParaRPr lang="de-DE" sz="5297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23" y="28203636"/>
            <a:ext cx="7962382" cy="15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09" userDrawn="1">
          <p15:clr>
            <a:srgbClr val="F26B43"/>
          </p15:clr>
        </p15:guide>
        <p15:guide id="2" pos="67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0" t="34433" r="15642" b="17227"/>
          <a:stretch/>
        </p:blipFill>
        <p:spPr>
          <a:xfrm>
            <a:off x="855345" y="6942206"/>
            <a:ext cx="3094894" cy="98473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668" y="6988027"/>
            <a:ext cx="3208734" cy="110336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4577640"/>
            <a:ext cx="21383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 smtClean="0"/>
              <a:t>Gruppe XX</a:t>
            </a:r>
            <a:endParaRPr lang="de-DE" sz="6000" dirty="0" smtClean="0"/>
          </a:p>
          <a:p>
            <a:pPr algn="ctr"/>
            <a:r>
              <a:rPr lang="de-DE" sz="6000" dirty="0" smtClean="0"/>
              <a:t>Teilnehmer1</a:t>
            </a:r>
            <a:r>
              <a:rPr lang="de-DE" sz="6000" smtClean="0"/>
              <a:t>, Teilnehmer2, …</a:t>
            </a:r>
            <a:endParaRPr lang="de-DE" sz="6000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10691812" y="18730474"/>
            <a:ext cx="9917723" cy="7408984"/>
            <a:chOff x="1680796" y="10615246"/>
            <a:chExt cx="8377603" cy="7250723"/>
          </a:xfrm>
        </p:grpSpPr>
        <p:sp>
          <p:nvSpPr>
            <p:cNvPr id="7" name="AutoShape 648"/>
            <p:cNvSpPr>
              <a:spLocks noChangeArrowheads="1"/>
            </p:cNvSpPr>
            <p:nvPr/>
          </p:nvSpPr>
          <p:spPr bwMode="auto">
            <a:xfrm>
              <a:off x="1680796" y="10615246"/>
              <a:ext cx="8377603" cy="7250723"/>
            </a:xfrm>
            <a:prstGeom prst="roundRect">
              <a:avLst>
                <a:gd name="adj" fmla="val 8880"/>
              </a:avLst>
            </a:prstGeom>
            <a:solidFill>
              <a:srgbClr val="F8F4D4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de-DE" alt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039815" y="10983438"/>
              <a:ext cx="7831016" cy="207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5400" dirty="0" smtClean="0"/>
                <a:t>Themen:</a:t>
              </a:r>
            </a:p>
            <a:p>
              <a:endParaRPr lang="de-DE" sz="1400" dirty="0" smtClean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 err="1" smtClean="0"/>
                <a:t>yyy</a:t>
              </a:r>
              <a:endParaRPr lang="de-DE" sz="8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de-DE" sz="3200" dirty="0"/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4095416" y="7088363"/>
            <a:ext cx="2516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Prof. Dr. Timo Reis</a:t>
            </a:r>
          </a:p>
          <a:p>
            <a:r>
              <a:rPr lang="de-DE" dirty="0" smtClean="0"/>
              <a:t>Fachbereich Mathematik</a:t>
            </a:r>
          </a:p>
          <a:p>
            <a:r>
              <a:rPr lang="de-DE" dirty="0" smtClean="0"/>
              <a:t>Universität Hamburg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13374233" y="7078046"/>
            <a:ext cx="4024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Prof. Dr. Robert Seifried</a:t>
            </a:r>
          </a:p>
          <a:p>
            <a:r>
              <a:rPr lang="de-DE" dirty="0" smtClean="0"/>
              <a:t>Institut für Mechanik und Meerestechnik</a:t>
            </a:r>
          </a:p>
          <a:p>
            <a:r>
              <a:rPr lang="de-DE" dirty="0" smtClean="0"/>
              <a:t>Technische Universität Hamburg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0184576" y="6710228"/>
            <a:ext cx="97975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de-DE" sz="8800" b="1" dirty="0" smtClean="0">
                <a:ln/>
                <a:solidFill>
                  <a:schemeClr val="accent3"/>
                </a:solidFill>
              </a:rPr>
              <a:t>&amp;</a:t>
            </a:r>
            <a:endParaRPr lang="de-DE" sz="8800" b="1" dirty="0">
              <a:ln/>
              <a:solidFill>
                <a:schemeClr val="accent3"/>
              </a:solidFill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394751" y="9014573"/>
            <a:ext cx="9917723" cy="7390493"/>
            <a:chOff x="394753" y="8581280"/>
            <a:chExt cx="9917723" cy="7390493"/>
          </a:xfrm>
        </p:grpSpPr>
        <p:sp>
          <p:nvSpPr>
            <p:cNvPr id="24" name="AutoShape 648"/>
            <p:cNvSpPr>
              <a:spLocks noChangeArrowheads="1"/>
            </p:cNvSpPr>
            <p:nvPr/>
          </p:nvSpPr>
          <p:spPr bwMode="auto">
            <a:xfrm>
              <a:off x="394753" y="8581280"/>
              <a:ext cx="9917723" cy="7390493"/>
            </a:xfrm>
            <a:prstGeom prst="roundRect">
              <a:avLst>
                <a:gd name="adj" fmla="val 8880"/>
              </a:avLst>
            </a:prstGeom>
            <a:solidFill>
              <a:srgbClr val="F8F4D4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342900" indent="-342900">
                <a:buFont typeface="Arial" panose="020B0604020202020204" pitchFamily="34" charset="0"/>
                <a:buChar char="•"/>
              </a:pPr>
              <a:endParaRPr lang="de-DE" alt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752355" y="9071809"/>
              <a:ext cx="933807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de-DE" sz="3200" dirty="0" smtClean="0"/>
                <a:t>xxx</a:t>
              </a:r>
              <a:endParaRPr lang="de-DE" sz="3200" dirty="0" smtClean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de-DE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100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Book Antiqua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Franzmeier, Imke (Claussen-Simon-Stiftung)</dc:creator>
  <cp:lastModifiedBy>Daniel Duecker</cp:lastModifiedBy>
  <cp:revision>40</cp:revision>
  <cp:lastPrinted>2017-11-14T14:30:11Z</cp:lastPrinted>
  <dcterms:created xsi:type="dcterms:W3CDTF">2017-08-30T13:42:23Z</dcterms:created>
  <dcterms:modified xsi:type="dcterms:W3CDTF">2018-12-05T10:00:24Z</dcterms:modified>
</cp:coreProperties>
</file>