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7" r:id="rId2"/>
  </p:sldIdLst>
  <p:sldSz cx="21383625" cy="30240288"/>
  <p:notesSz cx="6669088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4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2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>
        <p:scale>
          <a:sx n="25" d="100"/>
          <a:sy n="25" d="100"/>
        </p:scale>
        <p:origin x="4782" y="1308"/>
      </p:cViewPr>
      <p:guideLst>
        <p:guide orient="horz" pos="9524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49049"/>
            <a:ext cx="18176081" cy="10528100"/>
          </a:xfrm>
          <a:prstGeom prst="rect">
            <a:avLst/>
          </a:prstGeo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883154"/>
            <a:ext cx="16037719" cy="73010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3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4" y="8050077"/>
            <a:ext cx="18443377" cy="1918718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1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0015"/>
            <a:ext cx="4610844" cy="25627246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0015"/>
            <a:ext cx="13565237" cy="256272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472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124" y="8050077"/>
            <a:ext cx="18443377" cy="191871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9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39080"/>
            <a:ext cx="18443377" cy="12579118"/>
          </a:xfrm>
          <a:prstGeom prst="rect">
            <a:avLst/>
          </a:prstGeom>
        </p:spPr>
        <p:txBody>
          <a:bodyPr anchor="b"/>
          <a:lstStyle>
            <a:lvl1pPr>
              <a:defRPr sz="1403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37201"/>
            <a:ext cx="18443377" cy="66150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7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0077"/>
            <a:ext cx="9088041" cy="191871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0077"/>
            <a:ext cx="9088041" cy="191871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6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0022"/>
            <a:ext cx="18443377" cy="584505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13073"/>
            <a:ext cx="9046274" cy="3633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46105"/>
            <a:ext cx="9046274" cy="162471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13073"/>
            <a:ext cx="9090826" cy="3633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46105"/>
            <a:ext cx="9090826" cy="162471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5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8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6019"/>
            <a:ext cx="6896776" cy="7056067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4048"/>
            <a:ext cx="10825460" cy="21490205"/>
          </a:xfrm>
          <a:prstGeom prst="rect">
            <a:avLst/>
          </a:prstGeo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72087"/>
            <a:ext cx="6896776" cy="16807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8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6019"/>
            <a:ext cx="6896776" cy="7056067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4048"/>
            <a:ext cx="10825460" cy="2149020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72087"/>
            <a:ext cx="6896776" cy="16807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tif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ssdiagramm: Dokument 8"/>
          <p:cNvSpPr/>
          <p:nvPr userDrawn="1"/>
        </p:nvSpPr>
        <p:spPr>
          <a:xfrm flipH="1" flipV="1">
            <a:off x="-20791" y="27778490"/>
            <a:ext cx="21406394" cy="1458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 flipH="1">
            <a:off x="1470123" y="1122471"/>
            <a:ext cx="9699250" cy="256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2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122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»</a:t>
            </a:r>
            <a:r>
              <a:rPr lang="de-DE" sz="8122" u="sng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Ausgezeichnet!</a:t>
            </a:r>
            <a:r>
              <a:rPr lang="de-DE" sz="8122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« </a:t>
            </a:r>
            <a:endParaRPr lang="de-DE" sz="8122" u="sng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de-DE" sz="5297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Unseren Hochschulen</a:t>
            </a:r>
            <a:r>
              <a:rPr lang="de-DE" sz="5297" baseline="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2017</a:t>
            </a:r>
            <a:endParaRPr lang="de-DE" sz="5297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Flussdiagramm: Dokument 8"/>
          <p:cNvSpPr/>
          <p:nvPr userDrawn="1"/>
        </p:nvSpPr>
        <p:spPr>
          <a:xfrm flipH="1" flipV="1">
            <a:off x="0" y="3532247"/>
            <a:ext cx="21406394" cy="1458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9C9634FC-3AA0-40C6-9D35-4A84C8686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085"/>
          <a:stretch/>
        </p:blipFill>
        <p:spPr>
          <a:xfrm>
            <a:off x="17388114" y="28679835"/>
            <a:ext cx="3175116" cy="1217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134" y="28679835"/>
            <a:ext cx="3530452" cy="121257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0" t="34433" r="15642" b="17227"/>
          <a:stretch/>
        </p:blipFill>
        <p:spPr>
          <a:xfrm>
            <a:off x="6872354" y="28696172"/>
            <a:ext cx="3708252" cy="117989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3" y="28696172"/>
            <a:ext cx="5811926" cy="12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509" userDrawn="1">
          <p15:clr>
            <a:srgbClr val="F26B43"/>
          </p15:clr>
        </p15:guide>
        <p15:guide id="2" pos="67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15106" y="439709"/>
            <a:ext cx="21383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 smtClean="0"/>
              <a:t>„</a:t>
            </a:r>
            <a:r>
              <a:rPr lang="de-DE" sz="6000" dirty="0" err="1" smtClean="0"/>
              <a:t>Formulas</a:t>
            </a:r>
            <a:r>
              <a:rPr lang="de-DE" sz="6000" dirty="0" smtClean="0"/>
              <a:t> </a:t>
            </a:r>
            <a:r>
              <a:rPr lang="de-DE" sz="6000" dirty="0" err="1" smtClean="0"/>
              <a:t>and</a:t>
            </a:r>
            <a:r>
              <a:rPr lang="de-DE" sz="6000" dirty="0" smtClean="0"/>
              <a:t> </a:t>
            </a:r>
            <a:r>
              <a:rPr lang="de-DE" sz="6000" dirty="0" err="1" smtClean="0"/>
              <a:t>Vehicles</a:t>
            </a:r>
            <a:r>
              <a:rPr lang="de-DE" sz="6000" dirty="0" smtClean="0"/>
              <a:t>“</a:t>
            </a:r>
          </a:p>
          <a:p>
            <a:pPr algn="ctr"/>
            <a:r>
              <a:rPr lang="de-DE" sz="6000" dirty="0" smtClean="0"/>
              <a:t>Titel</a:t>
            </a:r>
            <a:endParaRPr lang="de-DE" sz="6000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1164331" y="20000474"/>
            <a:ext cx="9917723" cy="7408984"/>
            <a:chOff x="1680796" y="10615246"/>
            <a:chExt cx="8377603" cy="7250723"/>
          </a:xfrm>
          <a:solidFill>
            <a:schemeClr val="bg1">
              <a:lumMod val="85000"/>
            </a:schemeClr>
          </a:solidFill>
        </p:grpSpPr>
        <p:sp>
          <p:nvSpPr>
            <p:cNvPr id="7" name="AutoShape 648"/>
            <p:cNvSpPr>
              <a:spLocks noChangeArrowheads="1"/>
            </p:cNvSpPr>
            <p:nvPr/>
          </p:nvSpPr>
          <p:spPr bwMode="auto">
            <a:xfrm>
              <a:off x="1680796" y="10615246"/>
              <a:ext cx="8377603" cy="7250723"/>
            </a:xfrm>
            <a:prstGeom prst="roundRect">
              <a:avLst>
                <a:gd name="adj" fmla="val 8880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039815" y="10983438"/>
              <a:ext cx="7831016" cy="81324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4000" dirty="0" err="1" smtClean="0"/>
                <a:t>yyy</a:t>
              </a:r>
              <a:endParaRPr lang="de-DE" sz="3200" dirty="0" smtClean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de-DE" sz="800" dirty="0" smtClean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94751" y="9014573"/>
            <a:ext cx="9917723" cy="7390493"/>
            <a:chOff x="394753" y="8581280"/>
            <a:chExt cx="9917723" cy="7390493"/>
          </a:xfrm>
          <a:solidFill>
            <a:schemeClr val="bg1">
              <a:lumMod val="85000"/>
            </a:schemeClr>
          </a:solidFill>
        </p:grpSpPr>
        <p:sp>
          <p:nvSpPr>
            <p:cNvPr id="24" name="AutoShape 648"/>
            <p:cNvSpPr>
              <a:spLocks noChangeArrowheads="1"/>
            </p:cNvSpPr>
            <p:nvPr/>
          </p:nvSpPr>
          <p:spPr bwMode="auto">
            <a:xfrm>
              <a:off x="394753" y="8581280"/>
              <a:ext cx="9917723" cy="7390493"/>
            </a:xfrm>
            <a:prstGeom prst="roundRect">
              <a:avLst>
                <a:gd name="adj" fmla="val 8880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endParaRPr lang="de-DE" alt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52355" y="9071809"/>
              <a:ext cx="9338071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4000" dirty="0" smtClean="0"/>
                <a:t>xxx</a:t>
              </a:r>
              <a:endParaRPr lang="de-DE" sz="3200" dirty="0" smtClean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de-DE" sz="3200" dirty="0"/>
            </a:p>
          </p:txBody>
        </p:sp>
      </p:grpSp>
      <p:sp>
        <p:nvSpPr>
          <p:cNvPr id="39" name="Textfeld 38"/>
          <p:cNvSpPr txBox="1"/>
          <p:nvPr/>
        </p:nvSpPr>
        <p:spPr>
          <a:xfrm>
            <a:off x="-6012" y="2492000"/>
            <a:ext cx="21383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 smtClean="0"/>
              <a:t>Gruppe xx</a:t>
            </a:r>
            <a:r>
              <a:rPr lang="de-DE" sz="6000" dirty="0" smtClean="0"/>
              <a:t>: </a:t>
            </a:r>
            <a:r>
              <a:rPr lang="de-DE" sz="6000" dirty="0" smtClean="0"/>
              <a:t>Teilnehmer1, Teilnehmer2, …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24010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Franzmeier, Imke (Claussen-Simon-Stiftung)</dc:creator>
  <cp:lastModifiedBy>Daniel Duecker</cp:lastModifiedBy>
  <cp:revision>45</cp:revision>
  <cp:lastPrinted>2017-11-14T14:30:11Z</cp:lastPrinted>
  <dcterms:created xsi:type="dcterms:W3CDTF">2017-08-30T13:42:23Z</dcterms:created>
  <dcterms:modified xsi:type="dcterms:W3CDTF">2018-12-03T11:15:49Z</dcterms:modified>
</cp:coreProperties>
</file>