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orient="horz" pos="1567">
          <p15:clr>
            <a:srgbClr val="A4A3A4"/>
          </p15:clr>
        </p15:guide>
        <p15:guide id="3" orient="horz" pos="234">
          <p15:clr>
            <a:srgbClr val="A4A3A4"/>
          </p15:clr>
        </p15:guide>
        <p15:guide id="4" orient="horz" pos="658">
          <p15:clr>
            <a:srgbClr val="A4A3A4"/>
          </p15:clr>
        </p15:guide>
        <p15:guide id="5" orient="horz" pos="201">
          <p15:clr>
            <a:srgbClr val="A4A3A4"/>
          </p15:clr>
        </p15:guide>
        <p15:guide id="6" orient="horz" pos="1206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7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714"/>
  </p:normalViewPr>
  <p:slideViewPr>
    <p:cSldViewPr snapToObjects="1">
      <p:cViewPr varScale="1">
        <p:scale>
          <a:sx n="190" d="100"/>
          <a:sy n="190" d="100"/>
        </p:scale>
        <p:origin x="216" y="384"/>
      </p:cViewPr>
      <p:guideLst>
        <p:guide orient="horz" pos="1106"/>
        <p:guide orient="horz" pos="1567"/>
        <p:guide orient="horz" pos="234"/>
        <p:guide orient="horz" pos="658"/>
        <p:guide orient="horz" pos="201"/>
        <p:guide orient="horz" pos="1206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30.09.16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30.09.16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2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9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rgbClr val="627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8428" y="3515299"/>
            <a:ext cx="7726572" cy="47481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110" y="3998854"/>
            <a:ext cx="780372" cy="273844"/>
          </a:xfrm>
        </p:spPr>
        <p:txBody>
          <a:bodyPr/>
          <a:lstStyle>
            <a:lvl1pPr algn="r">
              <a:defRPr/>
            </a:lvl1pPr>
          </a:lstStyle>
          <a:p>
            <a:fld id="{7EDE8321-4336-2E46-9078-CFF455E3E1C9}" type="datetime1">
              <a:rPr lang="de-DE" smtClean="0"/>
              <a:t>30.09.16</a:t>
            </a:fld>
            <a:r>
              <a:rPr lang="de-DE" smtClean="0"/>
              <a:t>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88428" y="2662090"/>
            <a:ext cx="7726572" cy="6297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5573864" y="3998061"/>
            <a:ext cx="3164618" cy="274637"/>
          </a:xfrm>
        </p:spPr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1121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61600" y="1347615"/>
            <a:ext cx="8125200" cy="324700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 b="1">
                <a:latin typeface="PT Sans" charset="-52"/>
                <a:ea typeface="PT Sans" charset="-52"/>
                <a:cs typeface="PT Sans" charset="-52"/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800" b="1">
                <a:latin typeface="PT Sans" charset="-52"/>
                <a:ea typeface="PT Sans" charset="-52"/>
                <a:cs typeface="PT Sans" charset="-52"/>
              </a:defRPr>
            </a:lvl2pPr>
            <a:lvl3pPr>
              <a:spcBef>
                <a:spcPts val="300"/>
              </a:spcBef>
              <a:defRPr sz="1800" b="1">
                <a:latin typeface="PT Sans" charset="-52"/>
                <a:ea typeface="PT Sans" charset="-52"/>
                <a:cs typeface="PT Sans" charset="-52"/>
              </a:defRPr>
            </a:lvl3pPr>
            <a:lvl4pPr>
              <a:spcBef>
                <a:spcPts val="0"/>
              </a:spcBef>
              <a:defRPr sz="1800">
                <a:latin typeface="PT Sans" charset="-52"/>
                <a:ea typeface="PT Sans" charset="-52"/>
                <a:cs typeface="PT Sans" charset="-52"/>
              </a:defRPr>
            </a:lvl4pPr>
            <a:lvl5pPr>
              <a:spcBef>
                <a:spcPts val="0"/>
              </a:spcBef>
              <a:defRPr sz="18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1600" y="685957"/>
            <a:ext cx="8125200" cy="58964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EEE-7771-FC4B-9EAD-6B2B54CF3879}" type="datetime1">
              <a:rPr lang="de-DE" smtClean="0"/>
              <a:t>30.09.16</a:t>
            </a:fld>
            <a:endParaRPr lang="de-DE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6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1600" y="685957"/>
            <a:ext cx="8125200" cy="58964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EEE-7771-FC4B-9EAD-6B2B54CF3879}" type="datetime1">
              <a:rPr lang="de-DE" smtClean="0"/>
              <a:t>30.09.16</a:t>
            </a:fld>
            <a:endParaRPr lang="de-DE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1600" y="685958"/>
            <a:ext cx="3859260" cy="58964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BE2C77-C78C-1440-BCB5-0972AB3B7D88}" type="datetime1">
              <a:rPr lang="de-DE" smtClean="0"/>
              <a:t>30.09.16</a:t>
            </a:fld>
            <a:endParaRPr lang="de-DE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837113" y="685801"/>
            <a:ext cx="3849687" cy="58980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3200" b="1" kern="1200" dirty="0" smtClean="0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l" defTabSz="457200" rtl="0" eaLnBrk="1" latinLnBrk="0" hangingPunct="1">
              <a:spcBef>
                <a:spcPct val="0"/>
              </a:spcBef>
              <a:buNone/>
              <a:defRPr lang="en-US" sz="4000" b="1" kern="1200" dirty="0" smtClean="0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561600" y="1347615"/>
            <a:ext cx="3859260" cy="324700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 b="1">
                <a:latin typeface="PT Sans" charset="-52"/>
                <a:ea typeface="PT Sans" charset="-52"/>
                <a:cs typeface="PT Sans" charset="-52"/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800" b="1">
                <a:latin typeface="PT Sans" charset="-52"/>
                <a:ea typeface="PT Sans" charset="-52"/>
                <a:cs typeface="PT Sans" charset="-52"/>
              </a:defRPr>
            </a:lvl2pPr>
            <a:lvl3pPr>
              <a:spcBef>
                <a:spcPts val="300"/>
              </a:spcBef>
              <a:defRPr sz="1800" b="1">
                <a:latin typeface="PT Sans" charset="-52"/>
                <a:ea typeface="PT Sans" charset="-52"/>
                <a:cs typeface="PT Sans" charset="-52"/>
              </a:defRPr>
            </a:lvl3pPr>
            <a:lvl4pPr>
              <a:spcBef>
                <a:spcPts val="0"/>
              </a:spcBef>
              <a:defRPr sz="1800">
                <a:latin typeface="PT Sans" charset="-52"/>
                <a:ea typeface="PT Sans" charset="-52"/>
                <a:cs typeface="PT Sans" charset="-52"/>
              </a:defRPr>
            </a:lvl4pPr>
            <a:lvl5pPr>
              <a:spcBef>
                <a:spcPts val="0"/>
              </a:spcBef>
              <a:defRPr sz="18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8" hasCustomPrompt="1"/>
          </p:nvPr>
        </p:nvSpPr>
        <p:spPr>
          <a:xfrm>
            <a:off x="4837113" y="1347615"/>
            <a:ext cx="3859260" cy="324700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 b="1">
                <a:latin typeface="PT Sans" charset="-52"/>
                <a:ea typeface="PT Sans" charset="-52"/>
                <a:cs typeface="PT Sans" charset="-52"/>
              </a:defRPr>
            </a:lvl1pPr>
            <a:lvl2pPr>
              <a:spcBef>
                <a:spcPts val="300"/>
              </a:spcBef>
              <a:spcAft>
                <a:spcPts val="0"/>
              </a:spcAft>
              <a:defRPr sz="1800" b="1">
                <a:latin typeface="PT Sans" charset="-52"/>
                <a:ea typeface="PT Sans" charset="-52"/>
                <a:cs typeface="PT Sans" charset="-52"/>
              </a:defRPr>
            </a:lvl2pPr>
            <a:lvl3pPr>
              <a:spcBef>
                <a:spcPts val="300"/>
              </a:spcBef>
              <a:defRPr sz="1800" b="1">
                <a:latin typeface="PT Sans" charset="-52"/>
                <a:ea typeface="PT Sans" charset="-52"/>
                <a:cs typeface="PT Sans" charset="-52"/>
              </a:defRPr>
            </a:lvl3pPr>
            <a:lvl4pPr>
              <a:spcBef>
                <a:spcPts val="0"/>
              </a:spcBef>
              <a:defRPr sz="1800">
                <a:latin typeface="PT Sans" charset="-52"/>
                <a:ea typeface="PT Sans" charset="-52"/>
                <a:cs typeface="PT Sans" charset="-52"/>
              </a:defRPr>
            </a:lvl4pPr>
            <a:lvl5pPr>
              <a:spcBef>
                <a:spcPts val="0"/>
              </a:spcBef>
              <a:defRPr sz="18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B467-4091-D240-A022-A9C1CF2B750A}" type="datetime1">
              <a:rPr lang="de-DE" smtClean="0"/>
              <a:t>30.09.16</a:t>
            </a:fld>
            <a:endParaRPr lang="de-D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EEEE-7771-FC4B-9EAD-6B2B54CF3879}" type="datetime1">
              <a:rPr lang="de-DE" smtClean="0"/>
              <a:t>30.09.16</a:t>
            </a:fld>
            <a:endParaRPr lang="de-DE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688428" y="3003798"/>
            <a:ext cx="7726572" cy="58695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88428" y="2067694"/>
            <a:ext cx="7726572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de-DE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830" cy="514350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740352" y="4789615"/>
            <a:ext cx="8640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fld id="{0D0BEEEE-7771-FC4B-9EAD-6B2B54CF3879}" type="datetime1">
              <a:rPr lang="de-DE" smtClean="0"/>
              <a:pPr/>
              <a:t>30.09.16</a:t>
            </a:fld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44285" y="4788822"/>
            <a:ext cx="3631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75300" y="4788822"/>
            <a:ext cx="225552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de-DE" smtClean="0"/>
              <a:t>&lt;Footertext&gt;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1360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3" r:id="rId4"/>
    <p:sldLayoutId id="2147483661" r:id="rId5"/>
    <p:sldLayoutId id="2147483665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F79A-7FC5-C04C-B226-BE0364E46518}" type="datetime1">
              <a:rPr lang="de-DE" smtClean="0"/>
              <a:t>30.09.16</a:t>
            </a:fld>
            <a:endParaRPr lang="de-DE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80463" y="4789488"/>
            <a:ext cx="363537" cy="274637"/>
          </a:xfrm>
        </p:spPr>
        <p:txBody>
          <a:bodyPr/>
          <a:lstStyle/>
          <a:p>
            <a:fld id="{8271DC61-FD4F-6F42-810D-876D2F91EC3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389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08E-4CF7-FA46-835F-B2FFD2D4754F}" type="datetime1">
              <a:rPr lang="de-DE" smtClean="0"/>
              <a:t>30.09.16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&lt;Footertext&gt;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339316"/>
      </p:ext>
    </p:extLst>
  </p:cSld>
  <p:clrMapOvr>
    <a:masterClrMapping/>
  </p:clrMapOvr>
</p:sld>
</file>

<file path=ppt/theme/theme1.xml><?xml version="1.0" encoding="utf-8"?>
<a:theme xmlns:a="http://schemas.openxmlformats.org/drawingml/2006/main" name="FB EIT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12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PT Sans</vt:lpstr>
      <vt:lpstr>PT Sans Narrow</vt:lpstr>
      <vt:lpstr>Wingdings</vt:lpstr>
      <vt:lpstr>Arial</vt:lpstr>
      <vt:lpstr>FB EIT</vt:lpstr>
      <vt:lpstr>PowerPoint Presentation</vt:lpstr>
      <vt:lpstr>PowerPoint Presentation</vt:lpstr>
    </vt:vector>
  </TitlesOfParts>
  <Manager/>
  <Company>TU Kaiserslautern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Christian De Schryver</dc:creator>
  <cp:keywords/>
  <dc:description/>
  <cp:lastModifiedBy>Christian De Schryver</cp:lastModifiedBy>
  <cp:revision>113</cp:revision>
  <dcterms:created xsi:type="dcterms:W3CDTF">2014-06-30T10:01:41Z</dcterms:created>
  <dcterms:modified xsi:type="dcterms:W3CDTF">2016-09-30T10:31:19Z</dcterms:modified>
  <cp:category/>
</cp:coreProperties>
</file>