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14"/>
  </p:normalViewPr>
  <p:slideViewPr>
    <p:cSldViewPr snapToObjects="1">
      <p:cViewPr varScale="1">
        <p:scale>
          <a:sx n="190" d="100"/>
          <a:sy n="190" d="100"/>
        </p:scale>
        <p:origin x="216" y="38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20.09.16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20.09.16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627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8428" y="3515299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110" y="3998854"/>
            <a:ext cx="780372" cy="273844"/>
          </a:xfrm>
        </p:spPr>
        <p:txBody>
          <a:bodyPr/>
          <a:lstStyle>
            <a:lvl1pPr algn="r">
              <a:defRPr/>
            </a:lvl1pPr>
          </a:lstStyle>
          <a:p>
            <a:fld id="{7EDE8321-4336-2E46-9078-CFF455E3E1C9}" type="datetime1">
              <a:rPr lang="de-DE" smtClean="0"/>
              <a:t>20.09.16</a:t>
            </a:fld>
            <a:r>
              <a:rPr lang="de-DE" smtClean="0"/>
              <a:t>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88428" y="2662090"/>
            <a:ext cx="7726572" cy="6297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5573864" y="3998061"/>
            <a:ext cx="3164618" cy="274637"/>
          </a:xfrm>
        </p:spPr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1600" y="1419621"/>
            <a:ext cx="8125200" cy="31750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600"/>
              </a:spcBef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658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20.09.16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6616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20.09.16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1600" y="1419622"/>
            <a:ext cx="3859260" cy="317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3859260" cy="6577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836496" y="1419622"/>
            <a:ext cx="3850303" cy="317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BE2C77-C78C-1440-BCB5-0972AB3B7D88}" type="datetime1">
              <a:rPr lang="de-DE" smtClean="0"/>
              <a:t>20.09.16</a:t>
            </a:fld>
            <a:endParaRPr lang="de-DE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837113" y="685800"/>
            <a:ext cx="3849687" cy="65837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B467-4091-D240-A022-A9C1CF2B750A}" type="datetime1">
              <a:rPr lang="de-DE" smtClean="0"/>
              <a:t>20.09.16</a:t>
            </a:fld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830" cy="51435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40352" y="4789615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0D0BEEEE-7771-FC4B-9EAD-6B2B54CF3879}" type="datetime1">
              <a:rPr lang="de-DE" smtClean="0"/>
              <a:pPr/>
              <a:t>20.09.16</a:t>
            </a:fld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4285" y="4788822"/>
            <a:ext cx="3631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75300" y="4788822"/>
            <a:ext cx="22555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6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F79A-7FC5-C04C-B226-BE0364E46518}" type="datetime1">
              <a:rPr lang="de-DE" smtClean="0"/>
              <a:t>20.09.16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80463" y="4789488"/>
            <a:ext cx="363537" cy="274637"/>
          </a:xfrm>
        </p:spPr>
        <p:txBody>
          <a:bodyPr/>
          <a:lstStyle/>
          <a:p>
            <a:fld id="{8271DC61-FD4F-6F42-810D-876D2F91EC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3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08E-4CF7-FA46-835F-B2FFD2D4754F}" type="datetime1">
              <a:rPr lang="de-DE" smtClean="0"/>
              <a:t>20.09.16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FB EIT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PT Sans</vt:lpstr>
      <vt:lpstr>PT Sans Narrow</vt:lpstr>
      <vt:lpstr>Wingdings</vt:lpstr>
      <vt:lpstr>Arial</vt:lpstr>
      <vt:lpstr>FB EIT</vt:lpstr>
      <vt:lpstr>PowerPoint Presentation</vt:lpstr>
      <vt:lpstr>PowerPoint Presentation</vt:lpstr>
    </vt:vector>
  </TitlesOfParts>
  <Manager/>
  <Company>TU Kaiserslautern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De Schryver</dc:creator>
  <cp:keywords/>
  <dc:description/>
  <cp:lastModifiedBy>Christian De Schryver</cp:lastModifiedBy>
  <cp:revision>110</cp:revision>
  <dcterms:created xsi:type="dcterms:W3CDTF">2014-06-30T10:01:41Z</dcterms:created>
  <dcterms:modified xsi:type="dcterms:W3CDTF">2016-09-20T09:35:15Z</dcterms:modified>
  <cp:category/>
</cp:coreProperties>
</file>