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5143500" type="screen16x9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06">
          <p15:clr>
            <a:srgbClr val="A4A3A4"/>
          </p15:clr>
        </p15:guide>
        <p15:guide id="2" orient="horz" pos="1567">
          <p15:clr>
            <a:srgbClr val="A4A3A4"/>
          </p15:clr>
        </p15:guide>
        <p15:guide id="3" orient="horz" pos="234">
          <p15:clr>
            <a:srgbClr val="A4A3A4"/>
          </p15:clr>
        </p15:guide>
        <p15:guide id="4" orient="horz" pos="658">
          <p15:clr>
            <a:srgbClr val="A4A3A4"/>
          </p15:clr>
        </p15:guide>
        <p15:guide id="5" orient="horz" pos="201">
          <p15:clr>
            <a:srgbClr val="A4A3A4"/>
          </p15:clr>
        </p15:guide>
        <p15:guide id="6" orient="horz" pos="1206">
          <p15:clr>
            <a:srgbClr val="A4A3A4"/>
          </p15:clr>
        </p15:guide>
        <p15:guide id="7" pos="4314">
          <p15:clr>
            <a:srgbClr val="A4A3A4"/>
          </p15:clr>
        </p15:guide>
        <p15:guide id="8" pos="287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78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26110"/>
    <p:restoredTop sz="94714"/>
  </p:normalViewPr>
  <p:slideViewPr>
    <p:cSldViewPr snapToObjects="1">
      <p:cViewPr varScale="1">
        <p:scale>
          <a:sx n="190" d="100"/>
          <a:sy n="190" d="100"/>
        </p:scale>
        <p:origin x="216" y="592"/>
      </p:cViewPr>
      <p:guideLst>
        <p:guide orient="horz" pos="1106"/>
        <p:guide orient="horz" pos="1567"/>
        <p:guide orient="horz" pos="234"/>
        <p:guide orient="horz" pos="658"/>
        <p:guide orient="horz" pos="201"/>
        <p:guide orient="horz" pos="1206"/>
        <p:guide pos="4314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8A522-022A-DE42-AE0F-3F297654DEB1}" type="datetime1">
              <a:rPr lang="de-DE" smtClean="0"/>
              <a:t>14.12.16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9674F-4B0E-DA42-8186-0A7D4E7C2CE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60995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9775B-D8D0-A847-ABC6-465B2BAD3F7E}" type="datetime1">
              <a:rPr lang="de-DE" smtClean="0"/>
              <a:t>14.12.16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266EF-51AE-2C40-8C95-8EB2C49369B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466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266EF-51AE-2C40-8C95-8EB2C49369B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825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266EF-51AE-2C40-8C95-8EB2C49369B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5894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bg>
      <p:bgPr>
        <a:solidFill>
          <a:srgbClr val="6278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88428" y="3515299"/>
            <a:ext cx="7726572" cy="47481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PT Sans" charset="-52"/>
                <a:ea typeface="PT Sans" charset="-52"/>
                <a:cs typeface="PT Sans" charset="-5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add subtitle</a:t>
            </a:r>
            <a:endParaRPr lang="en-US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958110" y="3998854"/>
            <a:ext cx="780372" cy="273844"/>
          </a:xfrm>
        </p:spPr>
        <p:txBody>
          <a:bodyPr/>
          <a:lstStyle>
            <a:lvl1pPr algn="r">
              <a:defRPr/>
            </a:lvl1pPr>
          </a:lstStyle>
          <a:p>
            <a:fld id="{85E8C7B7-15DC-C34F-83CB-4BBB17C9A9BD}" type="datetime5">
              <a:rPr lang="en-US" noProof="0" smtClean="0"/>
              <a:t>16-12-14</a:t>
            </a:fld>
            <a:r>
              <a:rPr lang="en-US" noProof="0" dirty="0" smtClean="0"/>
              <a:t> </a:t>
            </a:r>
            <a:endParaRPr lang="en-US" noProof="0" dirty="0"/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688428" y="2662090"/>
            <a:ext cx="7726572" cy="62974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>
                <a:solidFill>
                  <a:schemeClr val="tx2"/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endParaRPr lang="en-US" noProof="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>
          <a:xfrm>
            <a:off x="5573864" y="3998061"/>
            <a:ext cx="3164618" cy="274637"/>
          </a:xfrm>
        </p:spPr>
        <p:txBody>
          <a:bodyPr/>
          <a:lstStyle/>
          <a:p>
            <a:r>
              <a:rPr lang="en-US" noProof="0" dirty="0" smtClean="0"/>
              <a:t>&lt;Footer&gt;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311217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61600" y="1347615"/>
            <a:ext cx="8125200" cy="3247008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400" b="1" baseline="0">
                <a:latin typeface="PT Sans" charset="-52"/>
                <a:ea typeface="PT Sans" charset="-52"/>
                <a:cs typeface="PT Sans" charset="-52"/>
              </a:defRPr>
            </a:lvl1pPr>
            <a:lvl2pPr>
              <a:spcBef>
                <a:spcPts val="300"/>
              </a:spcBef>
              <a:spcAft>
                <a:spcPts val="0"/>
              </a:spcAft>
              <a:defRPr sz="1800" b="1">
                <a:latin typeface="PT Sans" charset="-52"/>
                <a:ea typeface="PT Sans" charset="-52"/>
                <a:cs typeface="PT Sans" charset="-52"/>
              </a:defRPr>
            </a:lvl2pPr>
            <a:lvl3pPr>
              <a:spcBef>
                <a:spcPts val="300"/>
              </a:spcBef>
              <a:defRPr sz="1800" b="1" baseline="0">
                <a:latin typeface="PT Sans" charset="-52"/>
                <a:ea typeface="PT Sans" charset="-52"/>
                <a:cs typeface="PT Sans" charset="-52"/>
              </a:defRPr>
            </a:lvl3pPr>
            <a:lvl4pPr>
              <a:spcBef>
                <a:spcPts val="0"/>
              </a:spcBef>
              <a:defRPr sz="1800">
                <a:latin typeface="PT Sans" charset="-52"/>
                <a:ea typeface="PT Sans" charset="-52"/>
                <a:cs typeface="PT Sans" charset="-52"/>
              </a:defRPr>
            </a:lvl4pPr>
            <a:lvl5pPr>
              <a:spcBef>
                <a:spcPts val="0"/>
              </a:spcBef>
              <a:defRPr sz="18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en-US" noProof="0" dirty="0" smtClean="0"/>
              <a:t>Level 1</a:t>
            </a:r>
          </a:p>
          <a:p>
            <a:pPr lvl="1"/>
            <a:r>
              <a:rPr lang="en-US" noProof="0" dirty="0" smtClean="0"/>
              <a:t>Level 2</a:t>
            </a:r>
          </a:p>
          <a:p>
            <a:pPr lvl="2"/>
            <a:r>
              <a:rPr lang="en-US" noProof="0" dirty="0" smtClean="0"/>
              <a:t>Level 3</a:t>
            </a:r>
          </a:p>
          <a:p>
            <a:pPr lvl="3"/>
            <a:r>
              <a:rPr lang="en-US" noProof="0" dirty="0" smtClean="0"/>
              <a:t>Level 4</a:t>
            </a:r>
          </a:p>
          <a:p>
            <a:pPr lvl="4"/>
            <a:r>
              <a:rPr lang="en-US" noProof="0" dirty="0" smtClean="0"/>
              <a:t>Level 5</a:t>
            </a:r>
            <a:endParaRPr lang="en-US" noProof="0" dirty="0"/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561600" y="685957"/>
            <a:ext cx="8125200" cy="58964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="1">
                <a:solidFill>
                  <a:schemeClr val="tx2"/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endParaRPr lang="en-US" noProof="0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CB363-A5AF-614B-8A7B-C54BC227BB3D}" type="datetime5">
              <a:rPr lang="en-US" noProof="0" smtClean="0"/>
              <a:t>16-12-14</a:t>
            </a:fld>
            <a:endParaRPr lang="en-US" noProof="0" dirty="0" smtClean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smtClean="0"/>
              <a:t>&lt;Footer&gt;</a:t>
            </a:r>
            <a:endParaRPr lang="en-US" noProof="0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33663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561600" y="685957"/>
            <a:ext cx="8125200" cy="58964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="1">
                <a:solidFill>
                  <a:schemeClr val="tx2"/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endParaRPr lang="en-US" noProof="0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43C3-CB67-E646-86DB-4CA9A08070C1}" type="datetime5">
              <a:rPr lang="en-US" noProof="0" smtClean="0"/>
              <a:t>16-12-14</a:t>
            </a:fld>
            <a:endParaRPr lang="en-US" noProof="0" dirty="0" smtClean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smtClean="0"/>
              <a:t>&lt;Footer&gt;</a:t>
            </a:r>
            <a:endParaRPr lang="en-US" noProof="0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561600" y="685958"/>
            <a:ext cx="3859260" cy="58964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="1">
                <a:solidFill>
                  <a:schemeClr val="tx2"/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04E3079-5057-6E4D-B675-7925F0C8E557}" type="datetime5">
              <a:rPr lang="en-US" noProof="0" smtClean="0"/>
              <a:t>16-12-14</a:t>
            </a:fld>
            <a:endParaRPr lang="en-US" noProof="0" dirty="0" smtClean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 smtClean="0"/>
              <a:t>&lt;Footer&gt;</a:t>
            </a:r>
            <a:endParaRPr lang="en-US" noProof="0" dirty="0" smtClean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271DC61-FD4F-6F42-810D-876D2F91EC3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837113" y="685801"/>
            <a:ext cx="3849687" cy="589806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lang="en-US" sz="3200" b="1" kern="1200" dirty="0" smtClean="0">
                <a:solidFill>
                  <a:schemeClr val="tx2"/>
                </a:solidFill>
                <a:latin typeface="PT Sans" charset="-52"/>
                <a:ea typeface="PT Sans" charset="-52"/>
                <a:cs typeface="PT Sans" charset="-52"/>
              </a:defRPr>
            </a:lvl1pPr>
            <a:lvl2pPr marL="457200" indent="0" algn="l" defTabSz="457200" rtl="0" eaLnBrk="1" latinLnBrk="0" hangingPunct="1">
              <a:spcBef>
                <a:spcPct val="0"/>
              </a:spcBef>
              <a:buNone/>
              <a:defRPr lang="en-US" sz="4000" b="1" kern="1200" dirty="0" smtClean="0">
                <a:solidFill>
                  <a:schemeClr val="tx2"/>
                </a:solidFill>
                <a:latin typeface="PT Sans" charset="-52"/>
                <a:ea typeface="PT Sans" charset="-52"/>
                <a:cs typeface="PT Sans" charset="-52"/>
              </a:defRPr>
            </a:lvl2pPr>
          </a:lstStyle>
          <a:p>
            <a:pPr lvl="0"/>
            <a:r>
              <a:rPr lang="en-US" noProof="0" dirty="0" smtClean="0"/>
              <a:t>Click to edit Master text styles</a:t>
            </a:r>
            <a:endParaRPr lang="en-US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" hasCustomPrompt="1"/>
          </p:nvPr>
        </p:nvSpPr>
        <p:spPr>
          <a:xfrm>
            <a:off x="561600" y="1347615"/>
            <a:ext cx="3859260" cy="3247008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400" b="1" baseline="0">
                <a:latin typeface="PT Sans" charset="-52"/>
                <a:ea typeface="PT Sans" charset="-52"/>
                <a:cs typeface="PT Sans" charset="-52"/>
              </a:defRPr>
            </a:lvl1pPr>
            <a:lvl2pPr>
              <a:spcBef>
                <a:spcPts val="300"/>
              </a:spcBef>
              <a:spcAft>
                <a:spcPts val="0"/>
              </a:spcAft>
              <a:defRPr sz="1800" b="1" baseline="0">
                <a:latin typeface="PT Sans" charset="-52"/>
                <a:ea typeface="PT Sans" charset="-52"/>
                <a:cs typeface="PT Sans" charset="-52"/>
              </a:defRPr>
            </a:lvl2pPr>
            <a:lvl3pPr>
              <a:spcBef>
                <a:spcPts val="300"/>
              </a:spcBef>
              <a:defRPr sz="1800" b="1">
                <a:latin typeface="PT Sans" charset="-52"/>
                <a:ea typeface="PT Sans" charset="-52"/>
                <a:cs typeface="PT Sans" charset="-52"/>
              </a:defRPr>
            </a:lvl3pPr>
            <a:lvl4pPr>
              <a:spcBef>
                <a:spcPts val="0"/>
              </a:spcBef>
              <a:defRPr sz="1800">
                <a:latin typeface="PT Sans" charset="-52"/>
                <a:ea typeface="PT Sans" charset="-52"/>
                <a:cs typeface="PT Sans" charset="-52"/>
              </a:defRPr>
            </a:lvl4pPr>
            <a:lvl5pPr>
              <a:spcBef>
                <a:spcPts val="0"/>
              </a:spcBef>
              <a:defRPr sz="18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en-US" noProof="0" dirty="0" smtClean="0"/>
              <a:t>Level 1</a:t>
            </a:r>
          </a:p>
          <a:p>
            <a:pPr lvl="1"/>
            <a:r>
              <a:rPr lang="en-US" noProof="0" dirty="0" smtClean="0"/>
              <a:t>Level 2</a:t>
            </a:r>
          </a:p>
          <a:p>
            <a:pPr lvl="2"/>
            <a:r>
              <a:rPr lang="en-US" noProof="0" dirty="0" smtClean="0"/>
              <a:t>Level 3</a:t>
            </a:r>
          </a:p>
          <a:p>
            <a:pPr lvl="3"/>
            <a:r>
              <a:rPr lang="en-US" noProof="0" dirty="0" smtClean="0"/>
              <a:t>Level 4</a:t>
            </a:r>
          </a:p>
          <a:p>
            <a:pPr lvl="4"/>
            <a:r>
              <a:rPr lang="en-US" noProof="0" dirty="0" smtClean="0"/>
              <a:t>Level 5</a:t>
            </a:r>
            <a:endParaRPr lang="en-US" noProof="0" dirty="0"/>
          </a:p>
        </p:txBody>
      </p:sp>
      <p:sp>
        <p:nvSpPr>
          <p:cNvPr id="14" name="Inhaltsplatzhalter 2"/>
          <p:cNvSpPr>
            <a:spLocks noGrp="1"/>
          </p:cNvSpPr>
          <p:nvPr>
            <p:ph idx="18" hasCustomPrompt="1"/>
          </p:nvPr>
        </p:nvSpPr>
        <p:spPr>
          <a:xfrm>
            <a:off x="4837113" y="1347615"/>
            <a:ext cx="3859260" cy="3247008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400" b="1">
                <a:latin typeface="PT Sans" charset="-52"/>
                <a:ea typeface="PT Sans" charset="-52"/>
                <a:cs typeface="PT Sans" charset="-52"/>
              </a:defRPr>
            </a:lvl1pPr>
            <a:lvl2pPr>
              <a:spcBef>
                <a:spcPts val="300"/>
              </a:spcBef>
              <a:spcAft>
                <a:spcPts val="0"/>
              </a:spcAft>
              <a:defRPr sz="1800" b="1">
                <a:latin typeface="PT Sans" charset="-52"/>
                <a:ea typeface="PT Sans" charset="-52"/>
                <a:cs typeface="PT Sans" charset="-52"/>
              </a:defRPr>
            </a:lvl2pPr>
            <a:lvl3pPr>
              <a:spcBef>
                <a:spcPts val="300"/>
              </a:spcBef>
              <a:defRPr sz="1800" b="1">
                <a:latin typeface="PT Sans" charset="-52"/>
                <a:ea typeface="PT Sans" charset="-52"/>
                <a:cs typeface="PT Sans" charset="-52"/>
              </a:defRPr>
            </a:lvl3pPr>
            <a:lvl4pPr>
              <a:spcBef>
                <a:spcPts val="0"/>
              </a:spcBef>
              <a:defRPr sz="1800">
                <a:latin typeface="PT Sans" charset="-52"/>
                <a:ea typeface="PT Sans" charset="-52"/>
                <a:cs typeface="PT Sans" charset="-52"/>
              </a:defRPr>
            </a:lvl4pPr>
            <a:lvl5pPr>
              <a:spcBef>
                <a:spcPts val="0"/>
              </a:spcBef>
              <a:defRPr sz="18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en-US" noProof="0" dirty="0" smtClean="0"/>
              <a:t>Level 1</a:t>
            </a:r>
          </a:p>
          <a:p>
            <a:pPr lvl="1"/>
            <a:r>
              <a:rPr lang="en-US" noProof="0" dirty="0" smtClean="0"/>
              <a:t>Level 2</a:t>
            </a:r>
          </a:p>
          <a:p>
            <a:pPr lvl="2"/>
            <a:r>
              <a:rPr lang="en-US" noProof="0" dirty="0" smtClean="0"/>
              <a:t>Level 3</a:t>
            </a:r>
          </a:p>
          <a:p>
            <a:pPr lvl="3"/>
            <a:r>
              <a:rPr lang="en-US" noProof="0" dirty="0" smtClean="0"/>
              <a:t>Level 4</a:t>
            </a:r>
          </a:p>
          <a:p>
            <a:pPr lvl="4"/>
            <a:r>
              <a:rPr lang="en-US" noProof="0" dirty="0" smtClean="0"/>
              <a:t>Level 5</a:t>
            </a:r>
            <a:endParaRPr lang="en-US" noProof="0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F3710-C822-5645-B802-8C4B4CAEE627}" type="datetime5">
              <a:rPr lang="en-US" noProof="0" smtClean="0"/>
              <a:t>16-12-14</a:t>
            </a:fld>
            <a:endParaRPr lang="en-US" noProof="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smtClean="0"/>
              <a:t>&lt;Footer&gt;</a:t>
            </a:r>
            <a:endParaRPr lang="en-US" noProof="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0808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D5CBD-7FE5-1F4B-8353-A2209C7078DF}" type="datetime5">
              <a:rPr lang="en-US" noProof="0" smtClean="0"/>
              <a:t>16-12-14</a:t>
            </a:fld>
            <a:endParaRPr lang="en-US" noProof="0" dirty="0" smtClean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smtClean="0"/>
              <a:t>&lt;Footer&gt;</a:t>
            </a:r>
            <a:endParaRPr lang="en-US" noProof="0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88428" y="3003798"/>
            <a:ext cx="7726572" cy="58695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PT Sans" charset="-52"/>
                <a:ea typeface="PT Sans" charset="-52"/>
                <a:cs typeface="PT Sans" charset="-5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add subtitle</a:t>
            </a:r>
            <a:endParaRPr lang="en-US" noProof="0" dirty="0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88428" y="2067694"/>
            <a:ext cx="7726572" cy="72008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>
                <a:solidFill>
                  <a:schemeClr val="tx2"/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endParaRPr lang="en-US" noProof="0" dirty="0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3830" cy="5143500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740352" y="4789615"/>
            <a:ext cx="86409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</a:lstStyle>
          <a:p>
            <a:fld id="{EB635FC9-791B-9D42-AA50-A70AFC4CBBE8}" type="datetime5">
              <a:rPr lang="en-US" noProof="0" smtClean="0"/>
              <a:t>16-12-14</a:t>
            </a:fld>
            <a:endParaRPr lang="en-US" noProof="0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44285" y="4788822"/>
            <a:ext cx="36311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</a:lstStyle>
          <a:p>
            <a:fld id="{8271DC61-FD4F-6F42-810D-876D2F91EC3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5575300" y="4788822"/>
            <a:ext cx="225552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</a:lstStyle>
          <a:p>
            <a:r>
              <a:rPr lang="en-US" noProof="0" dirty="0" smtClean="0"/>
              <a:t>&lt;Footer&gt;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613606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3" r:id="rId4"/>
    <p:sldLayoutId id="2147483661" r:id="rId5"/>
    <p:sldLayoutId id="2147483665" r:id="rId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34000" indent="-234000" algn="l" defTabSz="457200" rtl="0" eaLnBrk="1" latinLnBrk="0" hangingPunct="1">
        <a:spcBef>
          <a:spcPts val="1200"/>
        </a:spcBef>
        <a:buClrTx/>
        <a:buSzPct val="100000"/>
        <a:buFont typeface="Wingdings" charset="2"/>
        <a:buChar char="§"/>
        <a:defRPr lang="de-DE" sz="2400" b="1" i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lang="de-DE" sz="2000" b="1" i="0" kern="1200" baseline="0" dirty="0" smtClean="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lang="de-DE" sz="2000" b="1" i="0" kern="1200" baseline="0" dirty="0" smtClean="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lang="de-DE" sz="2000" b="0" i="0" kern="1200" baseline="0" dirty="0" smtClean="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lang="de-DE" sz="2000" kern="1200" baseline="0" dirty="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6AF8-FF05-6C47-BA7B-33F947CF44B8}" type="datetime5">
              <a:rPr lang="de-DE" smtClean="0"/>
              <a:t>16-12-14</a:t>
            </a:fld>
            <a:endParaRPr lang="de-DE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&lt;Footer&gt;</a:t>
            </a:r>
            <a:endParaRPr lang="de-DE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780463" y="4789488"/>
            <a:ext cx="363537" cy="274637"/>
          </a:xfrm>
        </p:spPr>
        <p:txBody>
          <a:bodyPr/>
          <a:lstStyle/>
          <a:p>
            <a:fld id="{8271DC61-FD4F-6F42-810D-876D2F91EC3B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53896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46ED-5DA5-B844-8E1F-A5650C2916A2}" type="datetime5">
              <a:rPr lang="de-DE" smtClean="0"/>
              <a:t>16-12-14</a:t>
            </a:fld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&lt;Footer&gt;</a:t>
            </a: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5339316"/>
      </p:ext>
    </p:extLst>
  </p:cSld>
  <p:clrMapOvr>
    <a:masterClrMapping/>
  </p:clrMapOvr>
</p:sld>
</file>

<file path=ppt/theme/theme1.xml><?xml version="1.0" encoding="utf-8"?>
<a:theme xmlns:a="http://schemas.openxmlformats.org/drawingml/2006/main" name="FB EIT">
  <a:themeElements>
    <a:clrScheme name="TU KL">
      <a:dk1>
        <a:sysClr val="windowText" lastClr="000000"/>
      </a:dk1>
      <a:lt1>
        <a:sysClr val="window" lastClr="FFFFFF"/>
      </a:lt1>
      <a:dk2>
        <a:srgbClr val="005F8C"/>
      </a:dk2>
      <a:lt2>
        <a:srgbClr val="EEECE1"/>
      </a:lt2>
      <a:accent1>
        <a:srgbClr val="B92819"/>
      </a:accent1>
      <a:accent2>
        <a:srgbClr val="827D78"/>
      </a:accent2>
      <a:accent3>
        <a:srgbClr val="C3BEB9"/>
      </a:accent3>
      <a:accent4>
        <a:srgbClr val="828C96"/>
      </a:accent4>
      <a:accent5>
        <a:srgbClr val="C3C8C8"/>
      </a:accent5>
      <a:accent6>
        <a:srgbClr val="82AFC8"/>
      </a:accent6>
      <a:hlink>
        <a:srgbClr val="C80096"/>
      </a:hlink>
      <a:folHlink>
        <a:srgbClr val="AA008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12</Words>
  <Application>Microsoft Macintosh PowerPoint</Application>
  <PresentationFormat>On-screen Show (16:9)</PresentationFormat>
  <Paragraphs>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PT Sans</vt:lpstr>
      <vt:lpstr>PT Sans Narrow</vt:lpstr>
      <vt:lpstr>Wingdings</vt:lpstr>
      <vt:lpstr>FB EIT</vt:lpstr>
      <vt:lpstr>PowerPoint Presentation</vt:lpstr>
      <vt:lpstr>PowerPoint Presentation</vt:lpstr>
    </vt:vector>
  </TitlesOfParts>
  <Manager/>
  <Company>TU Kaiserslautern</Company>
  <LinksUpToDate>false</LinksUpToDate>
  <SharedDoc>false</SharedDoc>
  <HyperlinkBase/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Christian De Schryver</dc:creator>
  <cp:keywords/>
  <dc:description/>
  <cp:lastModifiedBy>Christian De Schryver</cp:lastModifiedBy>
  <cp:revision>114</cp:revision>
  <dcterms:created xsi:type="dcterms:W3CDTF">2014-06-30T10:01:41Z</dcterms:created>
  <dcterms:modified xsi:type="dcterms:W3CDTF">2016-12-14T09:54:46Z</dcterms:modified>
  <cp:category/>
</cp:coreProperties>
</file>