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8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0" r:id="rId15"/>
    <p:sldId id="261" r:id="rId16"/>
    <p:sldId id="272" r:id="rId17"/>
    <p:sldId id="273" r:id="rId18"/>
    <p:sldId id="274" r:id="rId19"/>
    <p:sldId id="276" r:id="rId20"/>
    <p:sldId id="277" r:id="rId21"/>
    <p:sldId id="279" r:id="rId22"/>
    <p:sldId id="281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3AB84-9167-49EE-AF50-BD04A4F00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7EF5F-BD9F-E6F1-6453-DF62155B8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082B7-EF4C-6904-0354-56D7196C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4196-2CF5-6BDE-6CE8-729D1DD0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0878A-5FB3-54F1-CA05-4D2FD6CA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9663-E527-DC4C-9721-F3B9607A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2C882-E4E7-F971-F317-2A27580F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943BE-1519-63B6-669B-CF643CC4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7394E-86D9-D492-D19B-80D9994B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7019C-2DA5-8E7C-B6FA-B42DF09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729C18-240D-DD30-8FB8-02AFFFCF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02E20-F125-B816-ACA5-CF401E049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FC9E1-94D4-187E-B631-FECB2134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A8FC1-EDB2-2C5C-B7E7-D7BDFC40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415F9-6032-FA9C-E819-29A66EF9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58C7-5449-90B4-3150-42DB7AB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43E8B-3D88-DED2-406F-F8D59D54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A7681-457B-8FA2-5D2A-ECD34172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D262C-8664-D1D1-15BC-E6430FB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6EB18-3DBA-5D3D-F511-50556FB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B5E49-31A2-00C1-7065-B7B8C905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1B968-BBF3-B5F3-EDE2-130A898A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E7E33-026A-60FF-4F4A-5CA6397F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69F2F-1749-3EB8-D281-7BB74FFD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570B-D222-6860-6C64-A17AC56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0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861F4-C076-497F-3E03-7509CD96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F7BB0-B192-B6FC-747F-FF6F8F4CC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BE1C2-7848-DB00-0E8A-B7739C2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6910A-B0FB-E4F7-06B1-E8B22E85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F011D-ED8A-5E6E-A5CF-CB5184F6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A5363-EE56-5C04-0B86-84E82D4E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8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629AD-37FC-3E1F-208A-01BFB480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9D8F7-C6B7-2017-3212-0647BED8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88B6D-F4B9-BC1F-0F2A-CEDCFEA3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6EB50-C247-25B7-D59B-94E02D0A3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00716-EED8-E99D-1D61-537A8036C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7986B-7D3E-3536-F708-9412AD47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EADBCD-BD46-D300-D038-B0E1FD18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AE408A-64F8-6D18-CF24-5A95293C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5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1793-F69E-AAE8-E923-AB5AAAFD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80C75-64D1-C16D-1389-D9A68BC7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11776-3A07-BAD8-AFD6-09489683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3B5FE-65F9-B987-1FB9-4022D6F3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2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1D70A-7D08-BB65-73C3-7E5EF10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8B6AC-07FF-F3CC-EA92-AE8CA852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1FCD0-B389-E576-4504-B89A85F2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62D89-F022-826F-8694-FF9DB3B6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64B08-C90B-E985-38B5-55B1600E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001C1-D3BC-F4BD-4B5F-34F10932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6AA18-E6CB-2D44-8319-FE5B8F58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BFFAE-C6F4-F400-5917-38F444F2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1CCEC-5469-B1FD-C9A8-BFEBD6C8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D9DDB-A657-C41A-2669-D0E29E45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61A2EF-AA73-22E1-8212-2BA604C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261AF-8577-3511-003A-A4B1A6E2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DF45F-28A1-2A03-441F-33F05DD3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47C49-7EAF-0D34-88E1-C6A773DA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BBB3B-761D-1EB5-FFC3-277CB9D7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E5FAC9-558F-0BA6-08D1-4D4E4A00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44B5A-88B4-B8D3-4D24-B4CF57D4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1E393-7D8B-CEC8-71F6-99C501489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0E52-62E4-461F-A685-A585BC975DFA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09F97-9EC0-1D11-5A54-6D08DF628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93C39-DC03-D6DF-2CB5-FCB0E65D0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873D-13A9-4ECA-9701-2ABE99E0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9496"/>
          </a:xfrm>
        </p:spPr>
        <p:txBody>
          <a:bodyPr>
            <a:normAutofit/>
          </a:bodyPr>
          <a:lstStyle/>
          <a:p>
            <a:r>
              <a:rPr lang="en-US" altLang="ko-KR" dirty="0"/>
              <a:t>(//</a:t>
            </a:r>
            <a:r>
              <a:rPr lang="ko-KR" altLang="en-US" dirty="0"/>
              <a:t>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603B3-3AFC-334D-B4E1-87D536D2B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741" y="5143967"/>
            <a:ext cx="3003176" cy="148814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2017114025 </a:t>
            </a:r>
            <a:r>
              <a:rPr lang="ko-KR" altLang="en-US" dirty="0" err="1"/>
              <a:t>성현석</a:t>
            </a:r>
            <a:endParaRPr lang="en-US" altLang="ko-KR" dirty="0"/>
          </a:p>
          <a:p>
            <a:pPr algn="l"/>
            <a:r>
              <a:rPr lang="en-US" altLang="ko-KR" dirty="0"/>
              <a:t>2018180040 </a:t>
            </a:r>
            <a:r>
              <a:rPr lang="ko-KR" altLang="en-US" dirty="0"/>
              <a:t>조승완</a:t>
            </a:r>
            <a:endParaRPr lang="en-US" altLang="ko-KR" dirty="0"/>
          </a:p>
          <a:p>
            <a:pPr algn="l"/>
            <a:r>
              <a:rPr lang="en-US" altLang="ko-KR" dirty="0"/>
              <a:t>2018182017</a:t>
            </a:r>
            <a:r>
              <a:rPr lang="ko-KR" altLang="en-US" dirty="0"/>
              <a:t> 송주석</a:t>
            </a:r>
          </a:p>
        </p:txBody>
      </p:sp>
    </p:spTree>
    <p:extLst>
      <p:ext uri="{BB962C8B-B14F-4D97-AF65-F5344CB8AC3E}">
        <p14:creationId xmlns:p14="http://schemas.microsoft.com/office/powerpoint/2010/main" val="79741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E0D5-0BA0-A167-FED2-BCAA67A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 </a:t>
            </a:r>
            <a:r>
              <a:rPr lang="ko-KR" altLang="en-US" sz="3200" dirty="0"/>
              <a:t>플레이어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599BC2-BF20-818F-B1F4-A3CCA190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크기</a:t>
            </a:r>
            <a:r>
              <a:rPr lang="en-US" altLang="ko-KR" sz="2400" dirty="0"/>
              <a:t>]</a:t>
            </a:r>
          </a:p>
          <a:p>
            <a:r>
              <a:rPr lang="ko-KR" altLang="en-US" sz="2400" b="0" i="0" dirty="0">
                <a:effectLst/>
                <a:latin typeface="gg sans"/>
              </a:rPr>
              <a:t>키 </a:t>
            </a:r>
            <a:r>
              <a:rPr lang="en-US" altLang="ko-KR" sz="2400" b="0" i="0" dirty="0">
                <a:effectLst/>
                <a:latin typeface="gg sans"/>
              </a:rPr>
              <a:t>: 1.8m / </a:t>
            </a:r>
            <a:r>
              <a:rPr lang="ko-KR" altLang="en-US" sz="2400" b="0" i="0" dirty="0">
                <a:effectLst/>
                <a:latin typeface="gg sans"/>
              </a:rPr>
              <a:t>가로</a:t>
            </a:r>
            <a:r>
              <a:rPr lang="en-US" altLang="ko-KR" sz="2400" b="0" i="0" dirty="0">
                <a:effectLst/>
                <a:latin typeface="gg sans"/>
              </a:rPr>
              <a:t>, </a:t>
            </a:r>
            <a:r>
              <a:rPr lang="ko-KR" altLang="en-US" sz="2400" b="0" i="0" dirty="0">
                <a:effectLst/>
                <a:latin typeface="gg sans"/>
              </a:rPr>
              <a:t>세로 </a:t>
            </a:r>
            <a:r>
              <a:rPr lang="ko-KR" altLang="en-US" sz="2400" dirty="0">
                <a:latin typeface="gg sans"/>
              </a:rPr>
              <a:t>길이</a:t>
            </a:r>
            <a:r>
              <a:rPr lang="ko-KR" altLang="en-US" sz="2400" b="0" i="0" dirty="0">
                <a:effectLst/>
                <a:latin typeface="gg sans"/>
              </a:rPr>
              <a:t> </a:t>
            </a:r>
            <a:r>
              <a:rPr lang="en-US" altLang="ko-KR" sz="2400" b="0" i="0" dirty="0">
                <a:effectLst/>
                <a:latin typeface="gg sans"/>
              </a:rPr>
              <a:t>: 0.42 X 0.20 m</a:t>
            </a:r>
          </a:p>
          <a:p>
            <a:endParaRPr lang="en-US" altLang="ko-KR" sz="2400" dirty="0">
              <a:latin typeface="gg sans"/>
            </a:endParaRPr>
          </a:p>
          <a:p>
            <a:pPr marL="0" indent="0">
              <a:buNone/>
            </a:pPr>
            <a:r>
              <a:rPr lang="en-US" altLang="ko-KR" sz="2400" dirty="0">
                <a:latin typeface="gg sans"/>
              </a:rPr>
              <a:t>[</a:t>
            </a:r>
            <a:r>
              <a:rPr lang="ko-KR" altLang="en-US" sz="2400" dirty="0">
                <a:latin typeface="gg sans"/>
              </a:rPr>
              <a:t>무기 종류</a:t>
            </a:r>
            <a:r>
              <a:rPr lang="en-US" altLang="ko-KR" sz="2400" dirty="0">
                <a:latin typeface="gg sans"/>
              </a:rPr>
              <a:t>]</a:t>
            </a:r>
          </a:p>
          <a:p>
            <a:r>
              <a:rPr lang="en-US" altLang="ko-KR" sz="2400" dirty="0">
                <a:latin typeface="gg sans"/>
              </a:rPr>
              <a:t>//</a:t>
            </a:r>
            <a:r>
              <a:rPr lang="ko-KR" altLang="en-US" sz="2400" dirty="0">
                <a:latin typeface="gg sans"/>
              </a:rPr>
              <a:t> 무기 종류</a:t>
            </a:r>
            <a:endParaRPr lang="en-US" altLang="ko-KR" sz="2400" dirty="0">
              <a:latin typeface="gg sans"/>
            </a:endParaRPr>
          </a:p>
          <a:p>
            <a:endParaRPr lang="en-US" altLang="ko-KR" sz="2400" b="0" i="0" dirty="0">
              <a:effectLst/>
              <a:latin typeface="gg sans"/>
            </a:endParaRPr>
          </a:p>
          <a:p>
            <a:pPr marL="0" indent="0">
              <a:buNone/>
            </a:pPr>
            <a:r>
              <a:rPr lang="en-US" altLang="ko-KR" sz="2400" dirty="0">
                <a:latin typeface="gg sans"/>
              </a:rPr>
              <a:t>[// </a:t>
            </a:r>
            <a:r>
              <a:rPr lang="ko-KR" altLang="en-US" sz="2400" dirty="0">
                <a:latin typeface="gg sans"/>
              </a:rPr>
              <a:t>그 외</a:t>
            </a:r>
            <a:r>
              <a:rPr lang="en-US" altLang="ko-KR" sz="2400" dirty="0">
                <a:latin typeface="gg sans"/>
              </a:rPr>
              <a:t>]</a:t>
            </a:r>
          </a:p>
          <a:p>
            <a:r>
              <a:rPr lang="en-US" altLang="ko-KR" sz="2400" b="0" i="0" dirty="0">
                <a:effectLst/>
                <a:latin typeface="gg sans"/>
              </a:rPr>
              <a:t>// </a:t>
            </a:r>
            <a:r>
              <a:rPr lang="ko-KR" altLang="en-US" sz="2400" b="0" i="0" dirty="0">
                <a:effectLst/>
                <a:latin typeface="gg sans"/>
              </a:rPr>
              <a:t>등등</a:t>
            </a:r>
            <a:endParaRPr lang="en-US" altLang="ko-KR" sz="2400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81151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E0D5-0BA0-A167-FED2-BCAA67A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 </a:t>
            </a:r>
            <a:r>
              <a:rPr lang="ko-KR" altLang="en-US" sz="3200" dirty="0"/>
              <a:t>몬스터 설명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191A2B0-F98E-1DE9-3F30-6E0B79E1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소형</a:t>
            </a:r>
            <a:r>
              <a:rPr lang="en-US" altLang="ko-KR" sz="2400" dirty="0"/>
              <a:t>]</a:t>
            </a:r>
          </a:p>
          <a:p>
            <a:r>
              <a:rPr lang="ko-KR" altLang="en-US" sz="2400" dirty="0"/>
              <a:t>키</a:t>
            </a:r>
            <a:r>
              <a:rPr lang="en-US" altLang="ko-KR" sz="2400" dirty="0"/>
              <a:t> </a:t>
            </a:r>
            <a:r>
              <a:rPr lang="en-US" altLang="ko-KR" sz="2400" b="0" i="0" dirty="0">
                <a:effectLst/>
                <a:latin typeface="gg sans"/>
              </a:rPr>
              <a:t>: 1.8m </a:t>
            </a:r>
            <a:r>
              <a:rPr lang="en-US" altLang="ko-KR" sz="2400" dirty="0"/>
              <a:t>/ </a:t>
            </a:r>
            <a:r>
              <a:rPr lang="ko-KR" altLang="en-US" sz="2400" dirty="0"/>
              <a:t>가로</a:t>
            </a:r>
            <a:r>
              <a:rPr lang="en-US" altLang="ko-KR" sz="2400" dirty="0"/>
              <a:t>, </a:t>
            </a:r>
            <a:r>
              <a:rPr lang="ko-KR" altLang="en-US" sz="2400" dirty="0"/>
              <a:t>세로 길이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effectLst/>
                <a:latin typeface="gg sans"/>
              </a:rPr>
              <a:t>0.42 * 0.20 m </a:t>
            </a:r>
          </a:p>
          <a:p>
            <a:endParaRPr lang="en-US" altLang="ko-KR" sz="2400" dirty="0">
              <a:latin typeface="gg sans"/>
            </a:endParaRPr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중형</a:t>
            </a:r>
            <a:r>
              <a:rPr lang="en-US" altLang="ko-KR" sz="2400" dirty="0"/>
              <a:t>]</a:t>
            </a:r>
          </a:p>
          <a:p>
            <a:r>
              <a:rPr lang="ko-KR" altLang="en-US" sz="2400" dirty="0"/>
              <a:t>키</a:t>
            </a:r>
            <a:r>
              <a:rPr lang="en-US" altLang="ko-KR" sz="2400" dirty="0"/>
              <a:t> </a:t>
            </a:r>
            <a:r>
              <a:rPr lang="en-US" altLang="ko-KR" sz="2400" b="0" i="0" dirty="0">
                <a:effectLst/>
                <a:latin typeface="gg sans"/>
              </a:rPr>
              <a:t>: 2.0m </a:t>
            </a:r>
            <a:r>
              <a:rPr lang="en-US" altLang="ko-KR" sz="2400" dirty="0"/>
              <a:t>/ </a:t>
            </a:r>
            <a:r>
              <a:rPr lang="ko-KR" altLang="en-US" sz="2400" dirty="0"/>
              <a:t>가로</a:t>
            </a:r>
            <a:r>
              <a:rPr lang="en-US" altLang="ko-KR" sz="2400" dirty="0"/>
              <a:t>, </a:t>
            </a:r>
            <a:r>
              <a:rPr lang="ko-KR" altLang="en-US" sz="2400" dirty="0"/>
              <a:t>세로 길이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effectLst/>
                <a:latin typeface="gg sans"/>
              </a:rPr>
              <a:t>0.8 * 4.0 m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대형</a:t>
            </a:r>
            <a:r>
              <a:rPr lang="en-US" altLang="ko-KR" sz="2400" dirty="0"/>
              <a:t>]</a:t>
            </a:r>
          </a:p>
          <a:p>
            <a:r>
              <a:rPr lang="ko-KR" altLang="en-US" sz="2400" dirty="0"/>
              <a:t>키</a:t>
            </a:r>
            <a:r>
              <a:rPr lang="en-US" altLang="ko-KR" sz="2400" dirty="0"/>
              <a:t> </a:t>
            </a:r>
            <a:r>
              <a:rPr lang="en-US" altLang="ko-KR" sz="2400" b="0" i="0" dirty="0">
                <a:effectLst/>
                <a:latin typeface="gg sans"/>
              </a:rPr>
              <a:t>: 4.0m </a:t>
            </a:r>
            <a:r>
              <a:rPr lang="en-US" altLang="ko-KR" sz="2400" dirty="0"/>
              <a:t>/ </a:t>
            </a:r>
            <a:r>
              <a:rPr lang="ko-KR" altLang="en-US" sz="2400" dirty="0"/>
              <a:t>가로</a:t>
            </a:r>
            <a:r>
              <a:rPr lang="en-US" altLang="ko-KR" sz="2400" dirty="0"/>
              <a:t>, </a:t>
            </a:r>
            <a:r>
              <a:rPr lang="ko-KR" altLang="en-US" sz="2400" dirty="0"/>
              <a:t>세로 길이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effectLst/>
                <a:latin typeface="gg sans"/>
              </a:rPr>
              <a:t>4.0 * 4.0m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31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E0D5-0BA0-A167-FED2-BCAA67A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 </a:t>
            </a:r>
            <a:r>
              <a:rPr lang="ko-KR" altLang="en-US" sz="3200" dirty="0"/>
              <a:t>맵 구성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191A2B0-F98E-1DE9-3F30-6E0B79E1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맵 설명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원형 콜로세움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2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E0D5-0BA0-A167-FED2-BCAA67A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 </a:t>
            </a:r>
            <a:r>
              <a:rPr lang="ko-KR" altLang="en-US" sz="3200" dirty="0"/>
              <a:t>키 및 </a:t>
            </a:r>
            <a:r>
              <a:rPr lang="ko-KR" altLang="en-US" sz="3200" dirty="0" err="1"/>
              <a:t>프리셋</a:t>
            </a:r>
            <a:endParaRPr lang="ko-KR" altLang="en-US" sz="3200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191A2B0-F98E-1DE9-3F30-6E0B79E1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키 설명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 err="1"/>
              <a:t>프리셋</a:t>
            </a:r>
            <a:r>
              <a:rPr lang="ko-KR" altLang="en-US" sz="2400" dirty="0"/>
              <a:t>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53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47" y="2900525"/>
            <a:ext cx="9421906" cy="1056949"/>
          </a:xfrm>
        </p:spPr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기술적 요소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352E-5B30-CC62-5F53-32504C5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기술적 요소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36B3AC-08D9-D065-BBB4-B7C8932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전투시</a:t>
            </a:r>
            <a:r>
              <a:rPr lang="en-US" altLang="ko-KR" sz="2400" dirty="0"/>
              <a:t>(</a:t>
            </a:r>
            <a:r>
              <a:rPr lang="ko-KR" altLang="en-US" sz="2400" dirty="0"/>
              <a:t>공격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패링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  <a:r>
              <a:rPr lang="ko-KR" altLang="en-US" sz="2400" dirty="0"/>
              <a:t> 플레이어와 적</a:t>
            </a:r>
            <a:r>
              <a:rPr lang="en-US" altLang="ko-KR" sz="2400" dirty="0"/>
              <a:t>, </a:t>
            </a:r>
            <a:r>
              <a:rPr lang="ko-KR" altLang="en-US" sz="2400" dirty="0"/>
              <a:t>또는 플레이어간 상호작용 및 이펙트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-</a:t>
            </a:r>
            <a:r>
              <a:rPr lang="ko-KR" altLang="en-US" sz="2400" dirty="0"/>
              <a:t>클라이언트 통신 및 서버 데이터베이스 운영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PVP </a:t>
            </a:r>
            <a:r>
              <a:rPr lang="ko-KR" altLang="en-US" sz="2400" dirty="0"/>
              <a:t>매칭</a:t>
            </a:r>
            <a:r>
              <a:rPr lang="en-US" altLang="ko-KR" sz="2400" dirty="0"/>
              <a:t>,</a:t>
            </a:r>
            <a:r>
              <a:rPr lang="ko-KR" altLang="en-US" sz="2400" dirty="0"/>
              <a:t> 상대 플레이어와의 실시간 전투 데이터 업데이트 및 표시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설정 </a:t>
            </a:r>
            <a:r>
              <a:rPr lang="ko-KR" altLang="en-US" sz="2400" dirty="0" err="1"/>
              <a:t>프리셋을</a:t>
            </a:r>
            <a:r>
              <a:rPr lang="ko-KR" altLang="en-US" sz="2400" dirty="0"/>
              <a:t> 서버에 저장 및 불러오기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r>
              <a:rPr lang="ko-KR" altLang="en-US" sz="2400" dirty="0"/>
              <a:t>전투 설정</a:t>
            </a:r>
            <a:r>
              <a:rPr lang="en-US" altLang="ko-KR" sz="2400" dirty="0"/>
              <a:t>(+</a:t>
            </a:r>
            <a:r>
              <a:rPr lang="ko-KR" altLang="en-US" sz="2400" dirty="0" err="1"/>
              <a:t>프리셋</a:t>
            </a:r>
            <a:r>
              <a:rPr lang="en-US" altLang="ko-KR" sz="2400" dirty="0"/>
              <a:t>), PVE/PVP </a:t>
            </a:r>
            <a:r>
              <a:rPr lang="ko-KR" altLang="en-US" sz="2400" dirty="0"/>
              <a:t>전투 화면</a:t>
            </a:r>
            <a:r>
              <a:rPr lang="en-US" altLang="ko-KR" sz="2400" dirty="0"/>
              <a:t> </a:t>
            </a:r>
            <a:r>
              <a:rPr lang="ko-KR" altLang="en-US" sz="2400" dirty="0"/>
              <a:t>등 </a:t>
            </a:r>
            <a:r>
              <a:rPr lang="en-US" altLang="ko-KR" sz="2400" dirty="0"/>
              <a:t>UI </a:t>
            </a:r>
            <a:r>
              <a:rPr lang="ko-KR" altLang="en-US" sz="2400" dirty="0"/>
              <a:t>표시 및 화면 전환</a:t>
            </a:r>
          </a:p>
        </p:txBody>
      </p:sp>
    </p:spTree>
    <p:extLst>
      <p:ext uri="{BB962C8B-B14F-4D97-AF65-F5344CB8AC3E}">
        <p14:creationId xmlns:p14="http://schemas.microsoft.com/office/powerpoint/2010/main" val="316815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47" y="2900525"/>
            <a:ext cx="9421906" cy="105694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&lt;</a:t>
            </a:r>
            <a:r>
              <a:rPr lang="ko-KR" altLang="en-US" sz="4800" dirty="0"/>
              <a:t>중점 연구사항 및 역할 분담</a:t>
            </a:r>
            <a:r>
              <a:rPr lang="en-US" altLang="ko-KR" sz="4800" dirty="0"/>
              <a:t>&gt;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653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352E-5B30-CC62-5F53-32504C5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중점 연구사항 및 역할 분담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36B3AC-08D9-D065-BBB4-B7C8932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중점 연구사항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385980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782" y="2900525"/>
            <a:ext cx="9668435" cy="105694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&lt;</a:t>
            </a:r>
            <a:r>
              <a:rPr lang="ko-KR" altLang="en-US" sz="4800" dirty="0"/>
              <a:t>개인별 준비 현황 및 개발 일정</a:t>
            </a:r>
            <a:r>
              <a:rPr lang="en-US" altLang="ko-KR" sz="4800" dirty="0"/>
              <a:t>&gt;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4348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352E-5B30-CC62-5F53-32504C5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개인별 준비 현황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36B3AC-08D9-D065-BBB4-B7C8932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개인별 수강 과목</a:t>
            </a:r>
          </a:p>
        </p:txBody>
      </p:sp>
    </p:spTree>
    <p:extLst>
      <p:ext uri="{BB962C8B-B14F-4D97-AF65-F5344CB8AC3E}">
        <p14:creationId xmlns:p14="http://schemas.microsoft.com/office/powerpoint/2010/main" val="14567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D678-C4DD-4B4C-E4F0-49632CB2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목차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FC864-A9BD-3EA4-6F22-0FAE588D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연구 목적</a:t>
            </a:r>
            <a:r>
              <a:rPr lang="en-US" altLang="ko-KR" sz="2400" dirty="0"/>
              <a:t> </a:t>
            </a:r>
            <a:r>
              <a:rPr lang="ko-KR" altLang="en-US" sz="2400" dirty="0"/>
              <a:t>및 개발 환경 </a:t>
            </a:r>
            <a:r>
              <a:rPr lang="en-US" altLang="ko-KR" sz="2400" dirty="0"/>
              <a:t>(STEEP</a:t>
            </a:r>
            <a:r>
              <a:rPr lang="ko-KR" altLang="en-US" sz="2400" dirty="0"/>
              <a:t> 분석 포함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게임 소개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게임 설명</a:t>
            </a:r>
            <a:r>
              <a:rPr lang="en-US" altLang="ko-KR" sz="2400" dirty="0"/>
              <a:t>(+</a:t>
            </a:r>
            <a:r>
              <a:rPr lang="ko-KR" altLang="en-US" sz="2400" dirty="0"/>
              <a:t>타 게임과의 비교</a:t>
            </a:r>
            <a:r>
              <a:rPr lang="en-US" altLang="ko-KR" sz="2400" dirty="0"/>
              <a:t>), </a:t>
            </a:r>
            <a:r>
              <a:rPr lang="ko-KR" altLang="en-US" sz="2400" dirty="0"/>
              <a:t>게임 플레이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, 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</a:t>
            </a:r>
            <a:r>
              <a:rPr lang="ko-KR" altLang="en-US" sz="2400" dirty="0"/>
              <a:t>맵</a:t>
            </a:r>
            <a:r>
              <a:rPr lang="en-US" altLang="ko-KR" sz="2400" dirty="0"/>
              <a:t>, </a:t>
            </a:r>
            <a:r>
              <a:rPr lang="ko-KR" altLang="en-US" sz="2400" dirty="0"/>
              <a:t>키 및 </a:t>
            </a:r>
            <a:r>
              <a:rPr lang="ko-KR" altLang="en-US" sz="2400" dirty="0" err="1"/>
              <a:t>프리셋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기술적 요소</a:t>
            </a:r>
            <a:endParaRPr lang="en-US" altLang="ko-KR" sz="2400" dirty="0"/>
          </a:p>
          <a:p>
            <a:r>
              <a:rPr lang="ko-KR" altLang="en-US" sz="2400" dirty="0"/>
              <a:t>중점 연구사항 및 역할 분담</a:t>
            </a:r>
            <a:endParaRPr lang="en-US" altLang="ko-KR" sz="2400" dirty="0"/>
          </a:p>
          <a:p>
            <a:r>
              <a:rPr lang="ko-KR" altLang="en-US" sz="2400" dirty="0"/>
              <a:t>개인별 준비 현황</a:t>
            </a:r>
            <a:r>
              <a:rPr lang="en-US" altLang="ko-KR" sz="2400" dirty="0"/>
              <a:t> </a:t>
            </a:r>
            <a:r>
              <a:rPr lang="ko-KR" altLang="en-US" sz="2400" dirty="0"/>
              <a:t>및 개발 일정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000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352E-5B30-CC62-5F53-32504C5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개발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36B3AC-08D9-D065-BBB4-B7C8932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개발 일정 계획</a:t>
            </a:r>
          </a:p>
        </p:txBody>
      </p:sp>
    </p:spTree>
    <p:extLst>
      <p:ext uri="{BB962C8B-B14F-4D97-AF65-F5344CB8AC3E}">
        <p14:creationId xmlns:p14="http://schemas.microsoft.com/office/powerpoint/2010/main" val="303346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352E-5B30-CC62-5F53-32504C5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중간발표까지의 제작 목표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36B3AC-08D9-D065-BBB4-B7C8932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중간발표까지의 제작 목표</a:t>
            </a:r>
            <a:r>
              <a:rPr lang="en-US" altLang="ko-KR" sz="2400" dirty="0"/>
              <a:t>? (</a:t>
            </a:r>
            <a:r>
              <a:rPr lang="ko-KR" altLang="en-US" sz="2400" dirty="0"/>
              <a:t>예시에 있길래 일단 추가했습니다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58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782" y="2900525"/>
            <a:ext cx="9668435" cy="105694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&lt;</a:t>
            </a:r>
            <a:r>
              <a:rPr lang="ko-KR" altLang="en-US" sz="4800" dirty="0"/>
              <a:t>출처</a:t>
            </a:r>
            <a:r>
              <a:rPr lang="en-US" altLang="ko-KR" sz="4800" dirty="0"/>
              <a:t>&gt;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002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352E-5B30-CC62-5F53-32504C54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출처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36B3AC-08D9-D065-BBB4-B7C8932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// </a:t>
            </a:r>
            <a:r>
              <a:rPr lang="ko-KR" altLang="en-US" sz="2400" dirty="0"/>
              <a:t>출처 링크들</a:t>
            </a:r>
          </a:p>
        </p:txBody>
      </p:sp>
    </p:spTree>
    <p:extLst>
      <p:ext uri="{BB962C8B-B14F-4D97-AF65-F5344CB8AC3E}">
        <p14:creationId xmlns:p14="http://schemas.microsoft.com/office/powerpoint/2010/main" val="219202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782" y="2900525"/>
            <a:ext cx="9668435" cy="105694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&lt;Q&amp;A&gt;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3405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782" y="2900525"/>
            <a:ext cx="9668435" cy="1056949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666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47" y="2900525"/>
            <a:ext cx="9421906" cy="1056949"/>
          </a:xfrm>
        </p:spPr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연구 목적 및 개발 환경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82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6705A-3D91-9B9E-808B-22DF560A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연구 목적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06CB9-34B7-6BAE-9909-0DB609CF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gg sans"/>
              </a:rPr>
              <a:t>현재 게임 트렌드</a:t>
            </a:r>
            <a:r>
              <a:rPr lang="en-US" altLang="ko-KR" dirty="0">
                <a:latin typeface="gg sans"/>
              </a:rPr>
              <a:t> </a:t>
            </a:r>
            <a:r>
              <a:rPr lang="ko-KR" altLang="en-US" dirty="0">
                <a:latin typeface="gg sans"/>
              </a:rPr>
              <a:t>분석</a:t>
            </a:r>
            <a:endParaRPr lang="en-US" altLang="ko-KR" dirty="0">
              <a:latin typeface="gg sans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gg sans"/>
            </a:endParaRPr>
          </a:p>
          <a:p>
            <a:r>
              <a:rPr lang="ko-KR" altLang="en-US" b="0" i="0" dirty="0" err="1">
                <a:effectLst/>
                <a:latin typeface="gg sans"/>
              </a:rPr>
              <a:t>소울라이크</a:t>
            </a:r>
            <a:r>
              <a:rPr lang="ko-KR" altLang="en-US" b="0" i="0" dirty="0">
                <a:effectLst/>
                <a:latin typeface="gg sans"/>
              </a:rPr>
              <a:t> 게임의 전투시스템에 대한 연구 </a:t>
            </a:r>
            <a:endParaRPr lang="en-US" altLang="ko-KR" b="0" i="0" dirty="0">
              <a:effectLst/>
              <a:latin typeface="gg sans"/>
            </a:endParaRPr>
          </a:p>
          <a:p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dirty="0">
                <a:latin typeface="gg sans"/>
              </a:rPr>
              <a:t>D</a:t>
            </a:r>
            <a:r>
              <a:rPr lang="en-US" altLang="ko-KR" b="0" i="0" dirty="0">
                <a:effectLst/>
                <a:latin typeface="gg sans"/>
              </a:rPr>
              <a:t>irectX 12</a:t>
            </a:r>
            <a:r>
              <a:rPr lang="ko-KR" altLang="en-US" b="0" i="0" dirty="0">
                <a:effectLst/>
                <a:latin typeface="gg sans"/>
              </a:rPr>
              <a:t>를 사용</a:t>
            </a:r>
            <a:r>
              <a:rPr lang="ko-KR" altLang="en-US" dirty="0">
                <a:latin typeface="gg sans"/>
              </a:rPr>
              <a:t>한</a:t>
            </a:r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en-US" altLang="ko-KR" b="0" i="0" dirty="0">
                <a:effectLst/>
                <a:latin typeface="gg sans"/>
              </a:rPr>
              <a:t>3D </a:t>
            </a:r>
            <a:r>
              <a:rPr lang="ko-KR" altLang="en-US" b="0" i="0" dirty="0">
                <a:effectLst/>
                <a:latin typeface="gg sans"/>
              </a:rPr>
              <a:t>게임 제작</a:t>
            </a:r>
            <a:endParaRPr lang="en-US" altLang="ko-KR" b="0" i="0" dirty="0">
              <a:effectLst/>
              <a:latin typeface="gg sans"/>
            </a:endParaRPr>
          </a:p>
          <a:p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Thread</a:t>
            </a:r>
            <a:r>
              <a:rPr lang="ko-KR" altLang="en-US" b="0" i="0" dirty="0">
                <a:effectLst/>
                <a:latin typeface="gg sans"/>
              </a:rPr>
              <a:t>를 이용한 서버구현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09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6705A-3D91-9B9E-808B-22DF560A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&lt;2024 </a:t>
            </a:r>
            <a:r>
              <a:rPr lang="ko-KR" altLang="en-US" dirty="0"/>
              <a:t>게임 트렌드 분석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06CB9-34B7-6BAE-9909-0DB609CF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gg sans"/>
              </a:rPr>
              <a:t>// STEEP </a:t>
            </a:r>
            <a:r>
              <a:rPr lang="ko-KR" altLang="en-US" b="0" i="0" dirty="0">
                <a:effectLst/>
                <a:latin typeface="gg sans"/>
              </a:rPr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56929-9459-57D6-CF84-93B049B2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개발 환경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30BAC-41AA-388F-7A90-AA8C428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운영체제 </a:t>
            </a:r>
            <a:r>
              <a:rPr lang="en-US" altLang="ko-KR" b="0" i="0" dirty="0">
                <a:effectLst/>
                <a:latin typeface="gg sans"/>
              </a:rPr>
              <a:t>: windows 10 </a:t>
            </a:r>
            <a:endParaRPr lang="en-US" altLang="ko-KR" dirty="0">
              <a:latin typeface="gg sans"/>
            </a:endParaRPr>
          </a:p>
          <a:p>
            <a:r>
              <a:rPr lang="ko-KR" altLang="en-US" b="0" i="0" dirty="0">
                <a:effectLst/>
                <a:latin typeface="gg sans"/>
              </a:rPr>
              <a:t>버전 관리 </a:t>
            </a:r>
            <a:r>
              <a:rPr lang="en-US" altLang="ko-KR" b="0" i="0" dirty="0">
                <a:effectLst/>
                <a:latin typeface="gg sans"/>
              </a:rPr>
              <a:t>: Git, GitHub </a:t>
            </a:r>
            <a:endParaRPr lang="en-US" altLang="ko-KR" dirty="0"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IDE : Visual Studio 2022 </a:t>
            </a:r>
            <a:endParaRPr lang="en-US" altLang="ko-KR" dirty="0">
              <a:latin typeface="gg sans"/>
            </a:endParaRPr>
          </a:p>
          <a:p>
            <a:r>
              <a:rPr lang="ko-KR" altLang="en-US" b="0" i="0" dirty="0">
                <a:effectLst/>
                <a:latin typeface="gg sans"/>
              </a:rPr>
              <a:t>그래픽 </a:t>
            </a:r>
            <a:r>
              <a:rPr lang="en-US" altLang="ko-KR" b="0" i="0" dirty="0">
                <a:effectLst/>
                <a:latin typeface="gg sans"/>
              </a:rPr>
              <a:t>API : DirectX 12 </a:t>
            </a:r>
            <a:endParaRPr lang="en-US" altLang="ko-KR" dirty="0">
              <a:latin typeface="gg sans"/>
            </a:endParaRPr>
          </a:p>
          <a:p>
            <a:r>
              <a:rPr lang="ko-KR" altLang="en-US" b="0" i="0" dirty="0">
                <a:effectLst/>
                <a:latin typeface="gg sans"/>
              </a:rPr>
              <a:t>개발언어 </a:t>
            </a:r>
            <a:r>
              <a:rPr lang="en-US" altLang="ko-KR" b="0" i="0" dirty="0">
                <a:effectLst/>
                <a:latin typeface="gg sans"/>
              </a:rPr>
              <a:t>: C++, Lua</a:t>
            </a:r>
          </a:p>
          <a:p>
            <a:r>
              <a:rPr lang="en-US" altLang="ko-KR" b="0" i="0" dirty="0">
                <a:effectLst/>
                <a:latin typeface="gg sans"/>
              </a:rPr>
              <a:t>3D </a:t>
            </a:r>
            <a:r>
              <a:rPr lang="ko-KR" altLang="en-US" b="0" i="0" dirty="0">
                <a:effectLst/>
                <a:latin typeface="gg sans"/>
              </a:rPr>
              <a:t>그래픽 툴 </a:t>
            </a:r>
            <a:r>
              <a:rPr lang="en-US" altLang="ko-KR" b="0" i="0" dirty="0">
                <a:effectLst/>
                <a:latin typeface="gg sans"/>
              </a:rPr>
              <a:t>: Unity 3D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47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D8A8-145B-F328-04C5-3DCBC105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9252"/>
            <a:ext cx="9144000" cy="1199496"/>
          </a:xfrm>
        </p:spPr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60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E0D5-0BA0-A167-FED2-BCAA67A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 </a:t>
            </a:r>
            <a:r>
              <a:rPr lang="ko-KR" altLang="en-US" sz="3200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DFB93-804E-6036-7096-EC378E27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[</a:t>
            </a:r>
            <a:r>
              <a:rPr lang="ko-KR" altLang="en-US" sz="2000" dirty="0">
                <a:latin typeface="inherit"/>
              </a:rPr>
              <a:t>게임 소개</a:t>
            </a:r>
            <a:r>
              <a:rPr lang="en-US" altLang="ko-KR" sz="2000" dirty="0">
                <a:latin typeface="inherit"/>
              </a:rPr>
              <a:t>]</a:t>
            </a:r>
          </a:p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// </a:t>
            </a:r>
            <a:r>
              <a:rPr lang="ko-KR" altLang="en-US" sz="2000" dirty="0">
                <a:latin typeface="inherit"/>
              </a:rPr>
              <a:t>게임 특징</a:t>
            </a:r>
            <a:endParaRPr lang="en-US" altLang="ko-KR" sz="2000" dirty="0">
              <a:latin typeface="inherit"/>
            </a:endParaRPr>
          </a:p>
          <a:p>
            <a:pPr marL="0" indent="0" algn="l" fontAlgn="base">
              <a:buNone/>
            </a:pPr>
            <a:endParaRPr lang="en-US" altLang="ko-KR" sz="2000" dirty="0"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[</a:t>
            </a:r>
            <a:r>
              <a:rPr lang="ko-KR" altLang="en-US" sz="2000" dirty="0">
                <a:latin typeface="inherit"/>
              </a:rPr>
              <a:t>타 게임과의 비교</a:t>
            </a:r>
            <a:r>
              <a:rPr lang="en-US" altLang="ko-KR" sz="2000" dirty="0">
                <a:latin typeface="inherit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/>
              <a:t>// </a:t>
            </a:r>
            <a:r>
              <a:rPr lang="ko-KR" altLang="en-US" sz="2000" dirty="0"/>
              <a:t>기존 </a:t>
            </a:r>
            <a:r>
              <a:rPr lang="ko-KR" altLang="en-US" sz="2000" dirty="0" err="1"/>
              <a:t>소울라이크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게임들과의</a:t>
            </a:r>
            <a:r>
              <a:rPr lang="ko-KR" altLang="en-US" sz="2000" dirty="0"/>
              <a:t> 비교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 ‘</a:t>
            </a:r>
            <a:r>
              <a:rPr lang="ko-KR" altLang="en-US" sz="2000" dirty="0"/>
              <a:t>시뮬레이터</a:t>
            </a:r>
            <a:r>
              <a:rPr lang="en-US" altLang="ko-KR" sz="2000" dirty="0"/>
              <a:t>’</a:t>
            </a:r>
            <a:r>
              <a:rPr lang="ko-KR" altLang="en-US" sz="2000" dirty="0"/>
              <a:t>가 가진 특성을 위주로</a:t>
            </a:r>
          </a:p>
          <a:p>
            <a:pPr marL="0" indent="0" algn="l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E0D5-0BA0-A167-FED2-BCAA67A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 소개</a:t>
            </a:r>
            <a:r>
              <a:rPr lang="en-US" altLang="ko-KR" dirty="0"/>
              <a:t>&gt; </a:t>
            </a:r>
            <a:r>
              <a:rPr lang="ko-KR" altLang="en-US" sz="3200" dirty="0"/>
              <a:t>게임 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DFB93-804E-6036-7096-EC378E27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altLang="ko-KR" sz="2000" b="0" i="0" dirty="0">
                <a:effectLst/>
                <a:latin typeface="inherit"/>
              </a:rPr>
              <a:t>&lt;</a:t>
            </a:r>
            <a:r>
              <a:rPr lang="ko-KR" altLang="en-US" sz="2000" b="0" i="0" dirty="0">
                <a:effectLst/>
                <a:latin typeface="inherit"/>
              </a:rPr>
              <a:t>싱글 플레이</a:t>
            </a:r>
            <a:r>
              <a:rPr lang="en-US" altLang="ko-KR" sz="2000" b="0" i="0" dirty="0">
                <a:effectLst/>
                <a:latin typeface="inherit"/>
              </a:rPr>
              <a:t>&gt; </a:t>
            </a:r>
          </a:p>
          <a:p>
            <a:pPr algn="l" fontAlgn="base"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inherit"/>
              </a:rPr>
              <a:t>플레이어 캐릭터 전투 패턴</a:t>
            </a:r>
            <a:r>
              <a:rPr lang="en-US" altLang="ko-KR" sz="2000" b="0" i="0" dirty="0">
                <a:effectLst/>
                <a:latin typeface="inherit"/>
              </a:rPr>
              <a:t>(</a:t>
            </a:r>
            <a:r>
              <a:rPr lang="ko-KR" altLang="en-US" sz="2000" b="0" i="0" dirty="0">
                <a:effectLst/>
                <a:latin typeface="inherit"/>
              </a:rPr>
              <a:t>무기 등</a:t>
            </a:r>
            <a:r>
              <a:rPr lang="en-US" altLang="ko-KR" sz="2000" b="0" i="0" dirty="0">
                <a:effectLst/>
                <a:latin typeface="inherit"/>
              </a:rPr>
              <a:t>) </a:t>
            </a:r>
            <a:r>
              <a:rPr lang="ko-KR" altLang="en-US" sz="2000" b="0" i="0" dirty="0">
                <a:effectLst/>
                <a:latin typeface="inherit"/>
              </a:rPr>
              <a:t>및 몬스터의 패턴을 설정한다</a:t>
            </a:r>
            <a:r>
              <a:rPr lang="en-US" altLang="ko-KR" sz="2000" b="0" i="0" dirty="0">
                <a:effectLst/>
                <a:latin typeface="inherit"/>
              </a:rPr>
              <a:t>.</a:t>
            </a:r>
          </a:p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1-1. </a:t>
            </a:r>
            <a:r>
              <a:rPr lang="ko-KR" altLang="en-US" sz="2000" dirty="0">
                <a:latin typeface="inherit"/>
              </a:rPr>
              <a:t>기본 설정 </a:t>
            </a:r>
            <a:r>
              <a:rPr lang="ko-KR" altLang="en-US" sz="2000" dirty="0" err="1">
                <a:latin typeface="inherit"/>
              </a:rPr>
              <a:t>프리셋</a:t>
            </a:r>
            <a:r>
              <a:rPr lang="en-US" altLang="ko-KR" sz="2000" dirty="0">
                <a:latin typeface="inherit"/>
              </a:rPr>
              <a:t>, </a:t>
            </a:r>
            <a:r>
              <a:rPr lang="ko-KR" altLang="en-US" sz="2000" dirty="0">
                <a:latin typeface="inherit"/>
              </a:rPr>
              <a:t>또는 플레이어들이 올린 </a:t>
            </a:r>
            <a:r>
              <a:rPr lang="ko-KR" altLang="en-US" sz="2000" dirty="0" err="1">
                <a:latin typeface="inherit"/>
              </a:rPr>
              <a:t>프리셋을</a:t>
            </a:r>
            <a:r>
              <a:rPr lang="ko-KR" altLang="en-US" sz="2000" dirty="0">
                <a:latin typeface="inherit"/>
              </a:rPr>
              <a:t> 설정하여 바로 시작할 수 있다</a:t>
            </a:r>
            <a:r>
              <a:rPr lang="en-US" altLang="ko-KR" sz="2000" dirty="0">
                <a:latin typeface="inherit"/>
              </a:rPr>
              <a:t>.</a:t>
            </a:r>
            <a:endParaRPr lang="ko-KR" altLang="en-US" sz="2000" b="0" i="0" dirty="0"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2000" b="0" i="0" dirty="0">
                <a:effectLst/>
                <a:latin typeface="inherit"/>
              </a:rPr>
              <a:t>2. </a:t>
            </a:r>
            <a:r>
              <a:rPr lang="ko-KR" altLang="en-US" sz="2000" b="0" i="0" dirty="0">
                <a:effectLst/>
                <a:latin typeface="inherit"/>
              </a:rPr>
              <a:t>설정한 환경에 맞게 전투를 연습한다</a:t>
            </a:r>
            <a:r>
              <a:rPr lang="en-US" altLang="ko-KR" sz="2000" b="0" i="0" dirty="0">
                <a:effectLst/>
                <a:latin typeface="inherit"/>
              </a:rPr>
              <a:t>.</a:t>
            </a:r>
          </a:p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3. </a:t>
            </a:r>
            <a:r>
              <a:rPr lang="ko-KR" altLang="en-US" sz="2000" dirty="0">
                <a:latin typeface="inherit"/>
              </a:rPr>
              <a:t>전투 연습 완료 후 소요 시간이나 평균 </a:t>
            </a:r>
            <a:r>
              <a:rPr lang="ko-KR" altLang="en-US" sz="2000" dirty="0" err="1">
                <a:latin typeface="inherit"/>
              </a:rPr>
              <a:t>대미지</a:t>
            </a:r>
            <a:r>
              <a:rPr lang="ko-KR" altLang="en-US" sz="2000" dirty="0">
                <a:latin typeface="inherit"/>
              </a:rPr>
              <a:t> 등 결과 정보 표시창을 띄운다</a:t>
            </a:r>
            <a:r>
              <a:rPr lang="en-US" altLang="ko-KR" sz="2000" dirty="0">
                <a:latin typeface="inherit"/>
              </a:rPr>
              <a:t>.</a:t>
            </a:r>
            <a:endParaRPr lang="ko-KR" altLang="en-US" sz="2000" b="0" i="0" dirty="0">
              <a:effectLst/>
              <a:latin typeface="inherit"/>
            </a:endParaRPr>
          </a:p>
          <a:p>
            <a:endParaRPr lang="en-US" altLang="ko-KR" sz="2000" dirty="0"/>
          </a:p>
          <a:p>
            <a:pPr marL="0" indent="0" algn="l" fontAlgn="base">
              <a:buNone/>
            </a:pPr>
            <a:r>
              <a:rPr lang="en-US" altLang="ko-KR" sz="2000" b="0" i="0" dirty="0">
                <a:effectLst/>
                <a:latin typeface="gg sans"/>
              </a:rPr>
              <a:t>&lt;</a:t>
            </a:r>
            <a:r>
              <a:rPr lang="ko-KR" altLang="en-US" sz="2000" b="0" i="0" dirty="0">
                <a:effectLst/>
                <a:latin typeface="gg sans"/>
              </a:rPr>
              <a:t>멀티 플레이</a:t>
            </a:r>
            <a:r>
              <a:rPr lang="en-US" altLang="ko-KR" sz="2000" b="0" i="0" dirty="0">
                <a:effectLst/>
                <a:latin typeface="gg sans"/>
              </a:rPr>
              <a:t>&gt; </a:t>
            </a:r>
          </a:p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1. </a:t>
            </a:r>
            <a:r>
              <a:rPr lang="ko-KR" altLang="en-US" sz="2000" dirty="0">
                <a:latin typeface="inherit"/>
              </a:rPr>
              <a:t>플레이어의 장비를 선택한 뒤 </a:t>
            </a:r>
            <a:r>
              <a:rPr lang="en-US" altLang="ko-KR" sz="2000" dirty="0">
                <a:latin typeface="inherit"/>
              </a:rPr>
              <a:t>[</a:t>
            </a:r>
            <a:r>
              <a:rPr lang="ko-KR" altLang="en-US" sz="2000" dirty="0">
                <a:latin typeface="inherit"/>
              </a:rPr>
              <a:t>매칭</a:t>
            </a:r>
            <a:r>
              <a:rPr lang="en-US" altLang="ko-KR" sz="2000" dirty="0">
                <a:latin typeface="inherit"/>
              </a:rPr>
              <a:t>] </a:t>
            </a:r>
            <a:r>
              <a:rPr lang="ko-KR" altLang="en-US" sz="2000" dirty="0">
                <a:latin typeface="inherit"/>
              </a:rPr>
              <a:t>버튼을 클릭한다</a:t>
            </a:r>
            <a:r>
              <a:rPr lang="en-US" altLang="ko-KR" sz="2000" dirty="0">
                <a:latin typeface="inherit"/>
              </a:rPr>
              <a:t>.</a:t>
            </a:r>
          </a:p>
          <a:p>
            <a:pPr marL="0" indent="0" algn="l" fontAlgn="base">
              <a:buNone/>
            </a:pPr>
            <a:r>
              <a:rPr lang="en-US" altLang="ko-KR" sz="2000" b="0" i="0" dirty="0">
                <a:effectLst/>
                <a:latin typeface="inherit"/>
              </a:rPr>
              <a:t>2. </a:t>
            </a:r>
            <a:r>
              <a:rPr lang="ko-KR" altLang="en-US" sz="2000" b="0" i="0" dirty="0">
                <a:effectLst/>
                <a:latin typeface="inherit"/>
              </a:rPr>
              <a:t>대결 상대가 </a:t>
            </a:r>
            <a:r>
              <a:rPr lang="ko-KR" altLang="en-US" sz="2000" dirty="0">
                <a:latin typeface="inherit"/>
              </a:rPr>
              <a:t>연결되면 </a:t>
            </a:r>
            <a:r>
              <a:rPr lang="ko-KR" altLang="en-US" sz="2000" b="0" i="0" dirty="0">
                <a:effectLst/>
                <a:latin typeface="inherit"/>
              </a:rPr>
              <a:t>두 플레이어와 서버의 연결을 확인한다</a:t>
            </a:r>
            <a:r>
              <a:rPr lang="en-US" altLang="ko-KR" sz="2000" b="0" i="0" dirty="0">
                <a:effectLst/>
                <a:latin typeface="inherit"/>
              </a:rPr>
              <a:t>.</a:t>
            </a:r>
          </a:p>
          <a:p>
            <a:pPr marL="0" indent="0" algn="l" fontAlgn="base">
              <a:buNone/>
            </a:pPr>
            <a:r>
              <a:rPr lang="en-US" altLang="ko-KR" sz="2000" dirty="0">
                <a:latin typeface="inherit"/>
              </a:rPr>
              <a:t>3. </a:t>
            </a:r>
            <a:r>
              <a:rPr lang="ko-KR" altLang="en-US" sz="2000" dirty="0">
                <a:latin typeface="inherit"/>
              </a:rPr>
              <a:t>같은 </a:t>
            </a:r>
            <a:r>
              <a:rPr lang="ko-KR" altLang="en-US" sz="2000" dirty="0" err="1">
                <a:latin typeface="inherit"/>
              </a:rPr>
              <a:t>맵에서</a:t>
            </a:r>
            <a:r>
              <a:rPr lang="ko-KR" altLang="en-US" sz="2000" dirty="0">
                <a:latin typeface="inherit"/>
              </a:rPr>
              <a:t> </a:t>
            </a:r>
            <a:r>
              <a:rPr lang="ko-KR" altLang="en-US" sz="2000" b="0" i="0" dirty="0">
                <a:effectLst/>
                <a:latin typeface="inherit"/>
              </a:rPr>
              <a:t>상대와 실시간 </a:t>
            </a:r>
            <a:r>
              <a:rPr lang="en-US" altLang="ko-KR" sz="2000" b="0" i="0" dirty="0">
                <a:effectLst/>
                <a:latin typeface="inherit"/>
              </a:rPr>
              <a:t>PVP </a:t>
            </a:r>
            <a:r>
              <a:rPr lang="ko-KR" altLang="en-US" sz="2000" b="0" i="0" dirty="0">
                <a:effectLst/>
                <a:latin typeface="inherit"/>
              </a:rPr>
              <a:t>전투를 진행한다</a:t>
            </a:r>
            <a:r>
              <a:rPr lang="en-US" altLang="ko-KR" sz="2000" b="0" i="0" dirty="0">
                <a:effectLst/>
                <a:latin typeface="inherit"/>
              </a:rPr>
              <a:t>.</a:t>
            </a:r>
            <a:endParaRPr lang="ko-KR" altLang="en-US" sz="2000" b="0" i="0" dirty="0">
              <a:effectLst/>
              <a:latin typeface="inheri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60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524</Words>
  <Application>Microsoft Office PowerPoint</Application>
  <PresentationFormat>와이드스크린</PresentationFormat>
  <Paragraphs>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gg sans</vt:lpstr>
      <vt:lpstr>inherit</vt:lpstr>
      <vt:lpstr>맑은 고딕</vt:lpstr>
      <vt:lpstr>Arial</vt:lpstr>
      <vt:lpstr>Office 테마</vt:lpstr>
      <vt:lpstr>(// 제목)</vt:lpstr>
      <vt:lpstr>&lt;목차&gt;</vt:lpstr>
      <vt:lpstr>&lt;연구 목적 및 개발 환경&gt;</vt:lpstr>
      <vt:lpstr>&lt;연구 목적&gt;</vt:lpstr>
      <vt:lpstr>&lt;2024 게임 트렌드 분석&gt;</vt:lpstr>
      <vt:lpstr>&lt;개발 환경&gt;</vt:lpstr>
      <vt:lpstr>&lt;게임 소개&gt;</vt:lpstr>
      <vt:lpstr>&lt;게임 소개&gt; 게임 설명</vt:lpstr>
      <vt:lpstr>&lt;게임 소개&gt; 게임 플레이</vt:lpstr>
      <vt:lpstr>&lt;게임 소개&gt; 플레이어 설명</vt:lpstr>
      <vt:lpstr>&lt;게임 소개&gt; 몬스터 설명</vt:lpstr>
      <vt:lpstr>&lt;게임 소개&gt; 맵 구성</vt:lpstr>
      <vt:lpstr>&lt;게임 소개&gt; 키 및 프리셋</vt:lpstr>
      <vt:lpstr>&lt;기술적 요소&gt;</vt:lpstr>
      <vt:lpstr>&lt;기술적 요소&gt;</vt:lpstr>
      <vt:lpstr>&lt;중점 연구사항 및 역할 분담&gt;</vt:lpstr>
      <vt:lpstr>&lt;중점 연구사항 및 역할 분담&gt;</vt:lpstr>
      <vt:lpstr>&lt;개인별 준비 현황 및 개발 일정&gt;</vt:lpstr>
      <vt:lpstr>&lt;개인별 준비 현황&gt;</vt:lpstr>
      <vt:lpstr>&lt;개발 일정&gt;</vt:lpstr>
      <vt:lpstr>&lt;중간발표까지의 제작 목표&gt;</vt:lpstr>
      <vt:lpstr>&lt;출처&gt;</vt:lpstr>
      <vt:lpstr>&lt;출처&gt;</vt:lpstr>
      <vt:lpstr>&lt;Q&amp;A&gt;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(제목)</dc:title>
  <dc:creator>승완 조</dc:creator>
  <cp:lastModifiedBy>승완 조</cp:lastModifiedBy>
  <cp:revision>10</cp:revision>
  <dcterms:created xsi:type="dcterms:W3CDTF">2023-11-04T11:42:49Z</dcterms:created>
  <dcterms:modified xsi:type="dcterms:W3CDTF">2023-11-04T14:15:59Z</dcterms:modified>
</cp:coreProperties>
</file>