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9" r:id="rId8"/>
    <p:sldId id="270" r:id="rId9"/>
    <p:sldId id="271" r:id="rId10"/>
    <p:sldId id="263" r:id="rId11"/>
    <p:sldId id="264" r:id="rId12"/>
    <p:sldId id="265" r:id="rId13"/>
    <p:sldId id="266" r:id="rId14"/>
    <p:sldId id="268" r:id="rId15"/>
    <p:sldId id="272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C5BE3A-EBA2-4AC9-8C44-0D61B9D59E32}" v="13" dt="2023-11-05T03:26:49.5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송주석(2018182017)" userId="dcc30565-cf37-46c9-b0c2-216c2cc78892" providerId="ADAL" clId="{47A0BCD5-B099-4CAB-9D85-2636D381238D}"/>
    <pc:docChg chg="custSel addSld modSld">
      <pc:chgData name="송주석(2018182017)" userId="dcc30565-cf37-46c9-b0c2-216c2cc78892" providerId="ADAL" clId="{47A0BCD5-B099-4CAB-9D85-2636D381238D}" dt="2023-11-03T05:08:27.683" v="95" actId="680"/>
      <pc:docMkLst>
        <pc:docMk/>
      </pc:docMkLst>
      <pc:sldChg chg="modSp mod">
        <pc:chgData name="송주석(2018182017)" userId="dcc30565-cf37-46c9-b0c2-216c2cc78892" providerId="ADAL" clId="{47A0BCD5-B099-4CAB-9D85-2636D381238D}" dt="2023-11-03T05:04:28.298" v="33" actId="20577"/>
        <pc:sldMkLst>
          <pc:docMk/>
          <pc:sldMk cId="2563680290" sldId="256"/>
        </pc:sldMkLst>
        <pc:spChg chg="mod">
          <ac:chgData name="송주석(2018182017)" userId="dcc30565-cf37-46c9-b0c2-216c2cc78892" providerId="ADAL" clId="{47A0BCD5-B099-4CAB-9D85-2636D381238D}" dt="2023-11-03T05:04:28.298" v="33" actId="20577"/>
          <ac:spMkLst>
            <pc:docMk/>
            <pc:sldMk cId="2563680290" sldId="256"/>
            <ac:spMk id="2" creationId="{685C642E-70D0-77C8-684B-ED8E8AA574E4}"/>
          </ac:spMkLst>
        </pc:spChg>
      </pc:sldChg>
      <pc:sldChg chg="modSp mod">
        <pc:chgData name="송주석(2018182017)" userId="dcc30565-cf37-46c9-b0c2-216c2cc78892" providerId="ADAL" clId="{47A0BCD5-B099-4CAB-9D85-2636D381238D}" dt="2023-11-03T05:07:50.124" v="71" actId="1076"/>
        <pc:sldMkLst>
          <pc:docMk/>
          <pc:sldMk cId="2724005691" sldId="257"/>
        </pc:sldMkLst>
        <pc:spChg chg="mod">
          <ac:chgData name="송주석(2018182017)" userId="dcc30565-cf37-46c9-b0c2-216c2cc78892" providerId="ADAL" clId="{47A0BCD5-B099-4CAB-9D85-2636D381238D}" dt="2023-11-03T05:07:50.124" v="71" actId="1076"/>
          <ac:spMkLst>
            <pc:docMk/>
            <pc:sldMk cId="2724005691" sldId="257"/>
            <ac:spMk id="13" creationId="{8AB5B7DE-B018-72EB-ABC2-97A72E5EA724}"/>
          </ac:spMkLst>
        </pc:spChg>
      </pc:sldChg>
      <pc:sldChg chg="modSp new mod">
        <pc:chgData name="송주석(2018182017)" userId="dcc30565-cf37-46c9-b0c2-216c2cc78892" providerId="ADAL" clId="{47A0BCD5-B099-4CAB-9D85-2636D381238D}" dt="2023-11-03T05:08:27.666" v="94" actId="20577"/>
        <pc:sldMkLst>
          <pc:docMk/>
          <pc:sldMk cId="3007809026" sldId="258"/>
        </pc:sldMkLst>
        <pc:spChg chg="mod">
          <ac:chgData name="송주석(2018182017)" userId="dcc30565-cf37-46c9-b0c2-216c2cc78892" providerId="ADAL" clId="{47A0BCD5-B099-4CAB-9D85-2636D381238D}" dt="2023-11-03T05:04:46.788" v="51" actId="20577"/>
          <ac:spMkLst>
            <pc:docMk/>
            <pc:sldMk cId="3007809026" sldId="258"/>
            <ac:spMk id="2" creationId="{23610543-FF57-A872-C1BD-651DC712AF83}"/>
          </ac:spMkLst>
        </pc:spChg>
        <pc:spChg chg="mod">
          <ac:chgData name="송주석(2018182017)" userId="dcc30565-cf37-46c9-b0c2-216c2cc78892" providerId="ADAL" clId="{47A0BCD5-B099-4CAB-9D85-2636D381238D}" dt="2023-11-03T05:08:27.666" v="94" actId="20577"/>
          <ac:spMkLst>
            <pc:docMk/>
            <pc:sldMk cId="3007809026" sldId="258"/>
            <ac:spMk id="3" creationId="{8494CAED-CE44-7697-7C24-213259A53F23}"/>
          </ac:spMkLst>
        </pc:spChg>
      </pc:sldChg>
      <pc:sldChg chg="new">
        <pc:chgData name="송주석(2018182017)" userId="dcc30565-cf37-46c9-b0c2-216c2cc78892" providerId="ADAL" clId="{47A0BCD5-B099-4CAB-9D85-2636D381238D}" dt="2023-11-03T05:08:27.683" v="95" actId="680"/>
        <pc:sldMkLst>
          <pc:docMk/>
          <pc:sldMk cId="870267145" sldId="259"/>
        </pc:sldMkLst>
      </pc:sldChg>
    </pc:docChg>
  </pc:docChgLst>
  <pc:docChgLst>
    <pc:chgData name="주석 송" userId="a28085af5dd2c020" providerId="LiveId" clId="{59C5BE3A-EBA2-4AC9-8C44-0D61B9D59E32}"/>
    <pc:docChg chg="undo redo custSel addSld delSld modSld sldOrd">
      <pc:chgData name="주석 송" userId="a28085af5dd2c020" providerId="LiveId" clId="{59C5BE3A-EBA2-4AC9-8C44-0D61B9D59E32}" dt="2023-11-05T03:43:07.160" v="1333" actId="5793"/>
      <pc:docMkLst>
        <pc:docMk/>
      </pc:docMkLst>
      <pc:sldChg chg="modSp mod">
        <pc:chgData name="주석 송" userId="a28085af5dd2c020" providerId="LiveId" clId="{59C5BE3A-EBA2-4AC9-8C44-0D61B9D59E32}" dt="2023-11-04T16:10:33.587" v="8" actId="1076"/>
        <pc:sldMkLst>
          <pc:docMk/>
          <pc:sldMk cId="2563680290" sldId="256"/>
        </pc:sldMkLst>
        <pc:spChg chg="mod">
          <ac:chgData name="주석 송" userId="a28085af5dd2c020" providerId="LiveId" clId="{59C5BE3A-EBA2-4AC9-8C44-0D61B9D59E32}" dt="2023-11-04T16:10:33.587" v="8" actId="1076"/>
          <ac:spMkLst>
            <pc:docMk/>
            <pc:sldMk cId="2563680290" sldId="256"/>
            <ac:spMk id="3" creationId="{428D51C6-E019-9A00-B40B-58A64C1250F6}"/>
          </ac:spMkLst>
        </pc:spChg>
      </pc:sldChg>
      <pc:sldChg chg="modSp del mod">
        <pc:chgData name="주석 송" userId="a28085af5dd2c020" providerId="LiveId" clId="{59C5BE3A-EBA2-4AC9-8C44-0D61B9D59E32}" dt="2023-11-05T03:24:43.377" v="1245" actId="2696"/>
        <pc:sldMkLst>
          <pc:docMk/>
          <pc:sldMk cId="2724005691" sldId="257"/>
        </pc:sldMkLst>
        <pc:spChg chg="mod">
          <ac:chgData name="주석 송" userId="a28085af5dd2c020" providerId="LiveId" clId="{59C5BE3A-EBA2-4AC9-8C44-0D61B9D59E32}" dt="2023-11-04T19:06:51.850" v="238" actId="21"/>
          <ac:spMkLst>
            <pc:docMk/>
            <pc:sldMk cId="2724005691" sldId="257"/>
            <ac:spMk id="3" creationId="{DF9BE664-2A1A-2722-1765-62A159224D4F}"/>
          </ac:spMkLst>
        </pc:spChg>
        <pc:spChg chg="mod">
          <ac:chgData name="주석 송" userId="a28085af5dd2c020" providerId="LiveId" clId="{59C5BE3A-EBA2-4AC9-8C44-0D61B9D59E32}" dt="2023-11-05T03:03:29.925" v="1104" actId="21"/>
          <ac:spMkLst>
            <pc:docMk/>
            <pc:sldMk cId="2724005691" sldId="257"/>
            <ac:spMk id="14" creationId="{5A054FCA-4876-E890-783E-36C45CDDEEC3}"/>
          </ac:spMkLst>
        </pc:spChg>
      </pc:sldChg>
      <pc:sldChg chg="modSp mod">
        <pc:chgData name="주석 송" userId="a28085af5dd2c020" providerId="LiveId" clId="{59C5BE3A-EBA2-4AC9-8C44-0D61B9D59E32}" dt="2023-11-05T02:35:16.956" v="677" actId="27636"/>
        <pc:sldMkLst>
          <pc:docMk/>
          <pc:sldMk cId="3007809026" sldId="258"/>
        </pc:sldMkLst>
        <pc:spChg chg="mod">
          <ac:chgData name="주석 송" userId="a28085af5dd2c020" providerId="LiveId" clId="{59C5BE3A-EBA2-4AC9-8C44-0D61B9D59E32}" dt="2023-11-05T02:35:16.956" v="677" actId="27636"/>
          <ac:spMkLst>
            <pc:docMk/>
            <pc:sldMk cId="3007809026" sldId="258"/>
            <ac:spMk id="3" creationId="{8494CAED-CE44-7697-7C24-213259A53F23}"/>
          </ac:spMkLst>
        </pc:spChg>
      </pc:sldChg>
      <pc:sldChg chg="modSp mod">
        <pc:chgData name="주석 송" userId="a28085af5dd2c020" providerId="LiveId" clId="{59C5BE3A-EBA2-4AC9-8C44-0D61B9D59E32}" dt="2023-11-05T02:43:37.781" v="922" actId="20577"/>
        <pc:sldMkLst>
          <pc:docMk/>
          <pc:sldMk cId="870267145" sldId="259"/>
        </pc:sldMkLst>
        <pc:spChg chg="mod">
          <ac:chgData name="주석 송" userId="a28085af5dd2c020" providerId="LiveId" clId="{59C5BE3A-EBA2-4AC9-8C44-0D61B9D59E32}" dt="2023-11-04T16:26:38.860" v="129" actId="20577"/>
          <ac:spMkLst>
            <pc:docMk/>
            <pc:sldMk cId="870267145" sldId="259"/>
            <ac:spMk id="2" creationId="{F1227A4A-2ABE-E29E-26E2-53388C43D0FE}"/>
          </ac:spMkLst>
        </pc:spChg>
        <pc:spChg chg="mod">
          <ac:chgData name="주석 송" userId="a28085af5dd2c020" providerId="LiveId" clId="{59C5BE3A-EBA2-4AC9-8C44-0D61B9D59E32}" dt="2023-11-05T02:43:37.781" v="922" actId="20577"/>
          <ac:spMkLst>
            <pc:docMk/>
            <pc:sldMk cId="870267145" sldId="259"/>
            <ac:spMk id="3" creationId="{519C8005-3DE9-9C1E-399C-9311412018EA}"/>
          </ac:spMkLst>
        </pc:spChg>
      </pc:sldChg>
      <pc:sldChg chg="modSp add mod">
        <pc:chgData name="주석 송" userId="a28085af5dd2c020" providerId="LiveId" clId="{59C5BE3A-EBA2-4AC9-8C44-0D61B9D59E32}" dt="2023-11-05T02:23:29.486" v="381" actId="13926"/>
        <pc:sldMkLst>
          <pc:docMk/>
          <pc:sldMk cId="3386595949" sldId="260"/>
        </pc:sldMkLst>
        <pc:spChg chg="mod">
          <ac:chgData name="주석 송" userId="a28085af5dd2c020" providerId="LiveId" clId="{59C5BE3A-EBA2-4AC9-8C44-0D61B9D59E32}" dt="2023-11-05T02:23:29.486" v="381" actId="13926"/>
          <ac:spMkLst>
            <pc:docMk/>
            <pc:sldMk cId="3386595949" sldId="260"/>
            <ac:spMk id="3" creationId="{519C8005-3DE9-9C1E-399C-9311412018EA}"/>
          </ac:spMkLst>
        </pc:spChg>
      </pc:sldChg>
      <pc:sldChg chg="modSp add mod">
        <pc:chgData name="주석 송" userId="a28085af5dd2c020" providerId="LiveId" clId="{59C5BE3A-EBA2-4AC9-8C44-0D61B9D59E32}" dt="2023-11-05T03:43:07.160" v="1333" actId="5793"/>
        <pc:sldMkLst>
          <pc:docMk/>
          <pc:sldMk cId="2017087416" sldId="261"/>
        </pc:sldMkLst>
        <pc:spChg chg="mod">
          <ac:chgData name="주석 송" userId="a28085af5dd2c020" providerId="LiveId" clId="{59C5BE3A-EBA2-4AC9-8C44-0D61B9D59E32}" dt="2023-11-05T03:43:07.160" v="1333" actId="5793"/>
          <ac:spMkLst>
            <pc:docMk/>
            <pc:sldMk cId="2017087416" sldId="261"/>
            <ac:spMk id="3" creationId="{519C8005-3DE9-9C1E-399C-9311412018EA}"/>
          </ac:spMkLst>
        </pc:spChg>
      </pc:sldChg>
      <pc:sldChg chg="modSp new mod">
        <pc:chgData name="주석 송" userId="a28085af5dd2c020" providerId="LiveId" clId="{59C5BE3A-EBA2-4AC9-8C44-0D61B9D59E32}" dt="2023-11-05T03:26:58.888" v="1321" actId="20577"/>
        <pc:sldMkLst>
          <pc:docMk/>
          <pc:sldMk cId="732467140" sldId="262"/>
        </pc:sldMkLst>
        <pc:spChg chg="mod">
          <ac:chgData name="주석 송" userId="a28085af5dd2c020" providerId="LiveId" clId="{59C5BE3A-EBA2-4AC9-8C44-0D61B9D59E32}" dt="2023-11-04T18:05:13.700" v="226" actId="20577"/>
          <ac:spMkLst>
            <pc:docMk/>
            <pc:sldMk cId="732467140" sldId="262"/>
            <ac:spMk id="2" creationId="{8E589901-F262-AA2B-79C5-DC18DF3BCF0B}"/>
          </ac:spMkLst>
        </pc:spChg>
        <pc:spChg chg="mod">
          <ac:chgData name="주석 송" userId="a28085af5dd2c020" providerId="LiveId" clId="{59C5BE3A-EBA2-4AC9-8C44-0D61B9D59E32}" dt="2023-11-05T03:26:58.888" v="1321" actId="20577"/>
          <ac:spMkLst>
            <pc:docMk/>
            <pc:sldMk cId="732467140" sldId="262"/>
            <ac:spMk id="3" creationId="{112961FA-A011-3424-4AE2-7AF2274795CC}"/>
          </ac:spMkLst>
        </pc:spChg>
      </pc:sldChg>
      <pc:sldChg chg="modSp new mod">
        <pc:chgData name="주석 송" userId="a28085af5dd2c020" providerId="LiveId" clId="{59C5BE3A-EBA2-4AC9-8C44-0D61B9D59E32}" dt="2023-11-05T02:43:05.836" v="911" actId="255"/>
        <pc:sldMkLst>
          <pc:docMk/>
          <pc:sldMk cId="2991988902" sldId="263"/>
        </pc:sldMkLst>
        <pc:spChg chg="mod">
          <ac:chgData name="주석 송" userId="a28085af5dd2c020" providerId="LiveId" clId="{59C5BE3A-EBA2-4AC9-8C44-0D61B9D59E32}" dt="2023-11-05T02:34:50.702" v="669" actId="20577"/>
          <ac:spMkLst>
            <pc:docMk/>
            <pc:sldMk cId="2991988902" sldId="263"/>
            <ac:spMk id="2" creationId="{CE2C6C02-4B77-2899-4A05-FF54260FB207}"/>
          </ac:spMkLst>
        </pc:spChg>
        <pc:spChg chg="mod">
          <ac:chgData name="주석 송" userId="a28085af5dd2c020" providerId="LiveId" clId="{59C5BE3A-EBA2-4AC9-8C44-0D61B9D59E32}" dt="2023-11-05T02:43:05.836" v="911" actId="255"/>
          <ac:spMkLst>
            <pc:docMk/>
            <pc:sldMk cId="2991988902" sldId="263"/>
            <ac:spMk id="3" creationId="{7E0F4A82-9B86-64D6-65C8-AA18C1EDC798}"/>
          </ac:spMkLst>
        </pc:spChg>
      </pc:sldChg>
      <pc:sldChg chg="modSp new mod">
        <pc:chgData name="주석 송" userId="a28085af5dd2c020" providerId="LiveId" clId="{59C5BE3A-EBA2-4AC9-8C44-0D61B9D59E32}" dt="2023-11-04T20:01:47.638" v="239"/>
        <pc:sldMkLst>
          <pc:docMk/>
          <pc:sldMk cId="3063717903" sldId="264"/>
        </pc:sldMkLst>
        <pc:spChg chg="mod">
          <ac:chgData name="주석 송" userId="a28085af5dd2c020" providerId="LiveId" clId="{59C5BE3A-EBA2-4AC9-8C44-0D61B9D59E32}" dt="2023-11-04T19:06:34.925" v="237" actId="20577"/>
          <ac:spMkLst>
            <pc:docMk/>
            <pc:sldMk cId="3063717903" sldId="264"/>
            <ac:spMk id="2" creationId="{BAAB4ACD-B556-EB0A-AB9F-ABF72507264B}"/>
          </ac:spMkLst>
        </pc:spChg>
        <pc:spChg chg="mod">
          <ac:chgData name="주석 송" userId="a28085af5dd2c020" providerId="LiveId" clId="{59C5BE3A-EBA2-4AC9-8C44-0D61B9D59E32}" dt="2023-11-04T20:01:47.638" v="239"/>
          <ac:spMkLst>
            <pc:docMk/>
            <pc:sldMk cId="3063717903" sldId="264"/>
            <ac:spMk id="3" creationId="{FD720216-1606-D2CE-D9DA-EB813F4AF38F}"/>
          </ac:spMkLst>
        </pc:spChg>
      </pc:sldChg>
      <pc:sldChg chg="new del">
        <pc:chgData name="주석 송" userId="a28085af5dd2c020" providerId="LiveId" clId="{59C5BE3A-EBA2-4AC9-8C44-0D61B9D59E32}" dt="2023-11-05T01:25:18.020" v="241" actId="2696"/>
        <pc:sldMkLst>
          <pc:docMk/>
          <pc:sldMk cId="225749732" sldId="265"/>
        </pc:sldMkLst>
      </pc:sldChg>
      <pc:sldChg chg="modSp new mod">
        <pc:chgData name="주석 송" userId="a28085af5dd2c020" providerId="LiveId" clId="{59C5BE3A-EBA2-4AC9-8C44-0D61B9D59E32}" dt="2023-11-05T01:29:33.067" v="306" actId="20577"/>
        <pc:sldMkLst>
          <pc:docMk/>
          <pc:sldMk cId="1986943705" sldId="265"/>
        </pc:sldMkLst>
        <pc:spChg chg="mod">
          <ac:chgData name="주석 송" userId="a28085af5dd2c020" providerId="LiveId" clId="{59C5BE3A-EBA2-4AC9-8C44-0D61B9D59E32}" dt="2023-11-05T01:26:04.788" v="256" actId="20577"/>
          <ac:spMkLst>
            <pc:docMk/>
            <pc:sldMk cId="1986943705" sldId="265"/>
            <ac:spMk id="2" creationId="{73553E9E-83E9-BBF0-6A7B-2F3BE1D9D9FB}"/>
          </ac:spMkLst>
        </pc:spChg>
        <pc:spChg chg="mod">
          <ac:chgData name="주석 송" userId="a28085af5dd2c020" providerId="LiveId" clId="{59C5BE3A-EBA2-4AC9-8C44-0D61B9D59E32}" dt="2023-11-05T01:29:33.067" v="306" actId="20577"/>
          <ac:spMkLst>
            <pc:docMk/>
            <pc:sldMk cId="1986943705" sldId="265"/>
            <ac:spMk id="3" creationId="{72F5C734-A296-4EC7-D7A7-3FF5DE5FEC78}"/>
          </ac:spMkLst>
        </pc:spChg>
      </pc:sldChg>
      <pc:sldChg chg="modSp new mod">
        <pc:chgData name="주석 송" userId="a28085af5dd2c020" providerId="LiveId" clId="{59C5BE3A-EBA2-4AC9-8C44-0D61B9D59E32}" dt="2023-11-05T01:29:35.492" v="313" actId="20577"/>
        <pc:sldMkLst>
          <pc:docMk/>
          <pc:sldMk cId="4128234606" sldId="266"/>
        </pc:sldMkLst>
        <pc:spChg chg="mod">
          <ac:chgData name="주석 송" userId="a28085af5dd2c020" providerId="LiveId" clId="{59C5BE3A-EBA2-4AC9-8C44-0D61B9D59E32}" dt="2023-11-05T01:26:28.660" v="263" actId="20577"/>
          <ac:spMkLst>
            <pc:docMk/>
            <pc:sldMk cId="4128234606" sldId="266"/>
            <ac:spMk id="2" creationId="{66D5CEE4-9E39-C466-2DEB-EC4267891564}"/>
          </ac:spMkLst>
        </pc:spChg>
        <pc:spChg chg="mod">
          <ac:chgData name="주석 송" userId="a28085af5dd2c020" providerId="LiveId" clId="{59C5BE3A-EBA2-4AC9-8C44-0D61B9D59E32}" dt="2023-11-05T01:29:35.492" v="313" actId="20577"/>
          <ac:spMkLst>
            <pc:docMk/>
            <pc:sldMk cId="4128234606" sldId="266"/>
            <ac:spMk id="3" creationId="{79BC7513-B285-9E27-9EFD-3A41F951C113}"/>
          </ac:spMkLst>
        </pc:spChg>
      </pc:sldChg>
      <pc:sldChg chg="modSp new del mod">
        <pc:chgData name="주석 송" userId="a28085af5dd2c020" providerId="LiveId" clId="{59C5BE3A-EBA2-4AC9-8C44-0D61B9D59E32}" dt="2023-11-05T03:04:39.629" v="1136" actId="47"/>
        <pc:sldMkLst>
          <pc:docMk/>
          <pc:sldMk cId="1302695507" sldId="267"/>
        </pc:sldMkLst>
        <pc:spChg chg="mod">
          <ac:chgData name="주석 송" userId="a28085af5dd2c020" providerId="LiveId" clId="{59C5BE3A-EBA2-4AC9-8C44-0D61B9D59E32}" dt="2023-11-05T03:04:38.337" v="1135" actId="20577"/>
          <ac:spMkLst>
            <pc:docMk/>
            <pc:sldMk cId="1302695507" sldId="267"/>
            <ac:spMk id="2" creationId="{F4AF771E-31B4-5F3E-09CB-EB3E23AD5CA1}"/>
          </ac:spMkLst>
        </pc:spChg>
        <pc:spChg chg="mod">
          <ac:chgData name="주석 송" userId="a28085af5dd2c020" providerId="LiveId" clId="{59C5BE3A-EBA2-4AC9-8C44-0D61B9D59E32}" dt="2023-11-05T01:29:42.658" v="331" actId="20577"/>
          <ac:spMkLst>
            <pc:docMk/>
            <pc:sldMk cId="1302695507" sldId="267"/>
            <ac:spMk id="3" creationId="{2A3B6EA4-9AD3-1679-087B-0D0AEDB10E89}"/>
          </ac:spMkLst>
        </pc:spChg>
      </pc:sldChg>
      <pc:sldChg chg="modSp new mod">
        <pc:chgData name="주석 송" userId="a28085af5dd2c020" providerId="LiveId" clId="{59C5BE3A-EBA2-4AC9-8C44-0D61B9D59E32}" dt="2023-11-05T03:04:42.190" v="1138" actId="20577"/>
        <pc:sldMkLst>
          <pc:docMk/>
          <pc:sldMk cId="472758910" sldId="268"/>
        </pc:sldMkLst>
        <pc:spChg chg="mod">
          <ac:chgData name="주석 송" userId="a28085af5dd2c020" providerId="LiveId" clId="{59C5BE3A-EBA2-4AC9-8C44-0D61B9D59E32}" dt="2023-11-05T03:04:42.190" v="1138" actId="20577"/>
          <ac:spMkLst>
            <pc:docMk/>
            <pc:sldMk cId="472758910" sldId="268"/>
            <ac:spMk id="2" creationId="{6EB42CE2-AA68-5294-FB03-A0149B0571A5}"/>
          </ac:spMkLst>
        </pc:spChg>
        <pc:spChg chg="mod">
          <ac:chgData name="주석 송" userId="a28085af5dd2c020" providerId="LiveId" clId="{59C5BE3A-EBA2-4AC9-8C44-0D61B9D59E32}" dt="2023-11-05T02:15:03.923" v="338" actId="20577"/>
          <ac:spMkLst>
            <pc:docMk/>
            <pc:sldMk cId="472758910" sldId="268"/>
            <ac:spMk id="3" creationId="{72D6AEFB-3A37-3DF2-BC77-0EEFD69EFDBA}"/>
          </ac:spMkLst>
        </pc:spChg>
      </pc:sldChg>
      <pc:sldChg chg="modSp add mod">
        <pc:chgData name="주석 송" userId="a28085af5dd2c020" providerId="LiveId" clId="{59C5BE3A-EBA2-4AC9-8C44-0D61B9D59E32}" dt="2023-11-05T02:49:03.595" v="974" actId="20577"/>
        <pc:sldMkLst>
          <pc:docMk/>
          <pc:sldMk cId="403486401" sldId="269"/>
        </pc:sldMkLst>
        <pc:spChg chg="mod">
          <ac:chgData name="주석 송" userId="a28085af5dd2c020" providerId="LiveId" clId="{59C5BE3A-EBA2-4AC9-8C44-0D61B9D59E32}" dt="2023-11-05T02:49:03.595" v="974" actId="20577"/>
          <ac:spMkLst>
            <pc:docMk/>
            <pc:sldMk cId="403486401" sldId="269"/>
            <ac:spMk id="3" creationId="{112961FA-A011-3424-4AE2-7AF2274795CC}"/>
          </ac:spMkLst>
        </pc:spChg>
      </pc:sldChg>
      <pc:sldChg chg="modSp new del mod">
        <pc:chgData name="주석 송" userId="a28085af5dd2c020" providerId="LiveId" clId="{59C5BE3A-EBA2-4AC9-8C44-0D61B9D59E32}" dt="2023-11-05T02:34:59.740" v="670" actId="2696"/>
        <pc:sldMkLst>
          <pc:docMk/>
          <pc:sldMk cId="3527191817" sldId="269"/>
        </pc:sldMkLst>
        <pc:spChg chg="mod">
          <ac:chgData name="주석 송" userId="a28085af5dd2c020" providerId="LiveId" clId="{59C5BE3A-EBA2-4AC9-8C44-0D61B9D59E32}" dt="2023-11-05T02:26:14.901" v="399" actId="20577"/>
          <ac:spMkLst>
            <pc:docMk/>
            <pc:sldMk cId="3527191817" sldId="269"/>
            <ac:spMk id="2" creationId="{4CBF6B78-2B78-49F1-691F-3BFA45DB6DC4}"/>
          </ac:spMkLst>
        </pc:spChg>
      </pc:sldChg>
      <pc:sldChg chg="modSp add mod">
        <pc:chgData name="주석 송" userId="a28085af5dd2c020" providerId="LiveId" clId="{59C5BE3A-EBA2-4AC9-8C44-0D61B9D59E32}" dt="2023-11-05T03:04:15.533" v="1133" actId="14100"/>
        <pc:sldMkLst>
          <pc:docMk/>
          <pc:sldMk cId="731602904" sldId="270"/>
        </pc:sldMkLst>
        <pc:spChg chg="mod">
          <ac:chgData name="주석 송" userId="a28085af5dd2c020" providerId="LiveId" clId="{59C5BE3A-EBA2-4AC9-8C44-0D61B9D59E32}" dt="2023-11-05T03:04:15.533" v="1133" actId="14100"/>
          <ac:spMkLst>
            <pc:docMk/>
            <pc:sldMk cId="731602904" sldId="270"/>
            <ac:spMk id="2" creationId="{8E589901-F262-AA2B-79C5-DC18DF3BCF0B}"/>
          </ac:spMkLst>
        </pc:spChg>
        <pc:spChg chg="mod">
          <ac:chgData name="주석 송" userId="a28085af5dd2c020" providerId="LiveId" clId="{59C5BE3A-EBA2-4AC9-8C44-0D61B9D59E32}" dt="2023-11-05T03:04:10.854" v="1132" actId="1076"/>
          <ac:spMkLst>
            <pc:docMk/>
            <pc:sldMk cId="731602904" sldId="270"/>
            <ac:spMk id="3" creationId="{112961FA-A011-3424-4AE2-7AF2274795CC}"/>
          </ac:spMkLst>
        </pc:spChg>
      </pc:sldChg>
      <pc:sldChg chg="modSp add mod">
        <pc:chgData name="주석 송" userId="a28085af5dd2c020" providerId="LiveId" clId="{59C5BE3A-EBA2-4AC9-8C44-0D61B9D59E32}" dt="2023-11-05T03:21:01.438" v="1244" actId="1076"/>
        <pc:sldMkLst>
          <pc:docMk/>
          <pc:sldMk cId="826311165" sldId="271"/>
        </pc:sldMkLst>
        <pc:spChg chg="mod">
          <ac:chgData name="주석 송" userId="a28085af5dd2c020" providerId="LiveId" clId="{59C5BE3A-EBA2-4AC9-8C44-0D61B9D59E32}" dt="2023-11-05T03:18:40.889" v="1141" actId="1076"/>
          <ac:spMkLst>
            <pc:docMk/>
            <pc:sldMk cId="826311165" sldId="271"/>
            <ac:spMk id="2" creationId="{8E589901-F262-AA2B-79C5-DC18DF3BCF0B}"/>
          </ac:spMkLst>
        </pc:spChg>
        <pc:spChg chg="mod">
          <ac:chgData name="주석 송" userId="a28085af5dd2c020" providerId="LiveId" clId="{59C5BE3A-EBA2-4AC9-8C44-0D61B9D59E32}" dt="2023-11-05T03:21:01.438" v="1244" actId="1076"/>
          <ac:spMkLst>
            <pc:docMk/>
            <pc:sldMk cId="826311165" sldId="271"/>
            <ac:spMk id="3" creationId="{112961FA-A011-3424-4AE2-7AF2274795CC}"/>
          </ac:spMkLst>
        </pc:spChg>
      </pc:sldChg>
      <pc:sldChg chg="add del">
        <pc:chgData name="주석 송" userId="a28085af5dd2c020" providerId="LiveId" clId="{59C5BE3A-EBA2-4AC9-8C44-0D61B9D59E32}" dt="2023-11-05T02:59:02.405" v="994"/>
        <pc:sldMkLst>
          <pc:docMk/>
          <pc:sldMk cId="3741947823" sldId="271"/>
        </pc:sldMkLst>
      </pc:sldChg>
      <pc:sldChg chg="modSp new mod ord">
        <pc:chgData name="주석 송" userId="a28085af5dd2c020" providerId="LiveId" clId="{59C5BE3A-EBA2-4AC9-8C44-0D61B9D59E32}" dt="2023-11-05T03:25:14.142" v="1258"/>
        <pc:sldMkLst>
          <pc:docMk/>
          <pc:sldMk cId="1782997229" sldId="272"/>
        </pc:sldMkLst>
        <pc:spChg chg="mod">
          <ac:chgData name="주석 송" userId="a28085af5dd2c020" providerId="LiveId" clId="{59C5BE3A-EBA2-4AC9-8C44-0D61B9D59E32}" dt="2023-11-05T03:25:14.142" v="1258"/>
          <ac:spMkLst>
            <pc:docMk/>
            <pc:sldMk cId="1782997229" sldId="272"/>
            <ac:spMk id="2" creationId="{9A04B76C-8B54-CFE6-B6ED-58B5E1952E9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195E95-5B02-0090-E3F4-82E98D1F7A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A92C78D-A31C-0F1F-FFF5-AB5BAE600B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1EF41A-B190-178D-207F-A30290BFA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C6A60-7705-4856-8DB2-F49786392053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3D9A0F-51EA-53FF-540B-80AA73723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C1D00A-F44B-ADEC-A142-F17DDB75E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FFD5F-6086-4464-8718-79A848BC8C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9807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404F37-B4A2-D431-B909-82933D6DA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1B3F82-386D-80FF-4AD5-0521795EE7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72D40B-E4FB-4E91-C291-6A52AF49B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C6A60-7705-4856-8DB2-F49786392053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792D52-9322-FECD-82FD-6C00895A3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C1FA47-2E61-BC46-D1B4-E550F30F7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FFD5F-6086-4464-8718-79A848BC8C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402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5769C1B-AF51-6961-D1CF-A6CD48451B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BFB212F-63C3-6BA1-7803-6897946AE7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E1766C-6B43-27A9-12E4-C56C7EE30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C6A60-7705-4856-8DB2-F49786392053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E87DE0-8F08-4DC6-5AF1-0F8E10C90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0BB0B-65D6-E179-F6DB-487F73CC1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FFD5F-6086-4464-8718-79A848BC8C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583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752368-57BD-01B9-61BD-69BFC4BFB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B0BBD7-7EA5-5D7F-69EF-20576814B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BEECF5-20C1-3015-9996-D0C5A160B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C6A60-7705-4856-8DB2-F49786392053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3324EC-81D8-3726-AF1A-3745F5021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7C5CDE-6A05-D46C-EB48-C6F3F8103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FFD5F-6086-4464-8718-79A848BC8C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218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5E7611-322B-3008-8064-3B587D18D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8E4B9C-F8EB-1B40-9B37-D329A05B3E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347645-F9E3-D02F-8BF1-577DC1FF2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C6A60-7705-4856-8DB2-F49786392053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AA4962-68DF-02EA-AF71-AA65070A8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3B6C9F-2748-A685-34B8-6851D3E68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FFD5F-6086-4464-8718-79A848BC8C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644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77938F-63A5-3DBD-6F42-9D6CD2E9C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EA28C1-B150-DC26-25C0-6CE1530E1C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266025B-93F0-038D-E2D4-864C60C654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D0B793-62A3-DF67-41D4-EBC78CBB1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C6A60-7705-4856-8DB2-F49786392053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88616D-5618-E650-95F1-531FF9B6D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10CF55-C0F5-1A6C-1829-4CF226645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FFD5F-6086-4464-8718-79A848BC8C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6797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46C72E-688D-D431-1CE6-6DF2BB838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6145F0-A697-AD4C-045B-80143121C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AAFA57-AFCC-4ECA-96DA-6388D6DE0E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0A61474-27DD-B037-4233-A4512850F7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3285923-2B04-7CE6-DB69-A26DD0882C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267C868-7411-43A9-5ACF-FD1C51F6B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C6A60-7705-4856-8DB2-F49786392053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CD8AAB7-5357-54D3-EF1B-586A2A05C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04C59E6-18C6-8B98-D184-0A0576509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FFD5F-6086-4464-8718-79A848BC8C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186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2A40BC-BEE9-2533-0011-C64BFADD1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7A67465-D765-30DB-3831-7C32B7DD8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C6A60-7705-4856-8DB2-F49786392053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F3C4931-F25F-D735-6088-33C0D023E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ED86C92-B72E-AA93-A9DB-A85AD16FE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FFD5F-6086-4464-8718-79A848BC8C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8109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B2F066B-3E78-287F-6B06-712645E68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C6A60-7705-4856-8DB2-F49786392053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F888B01-305B-1577-3408-0E0E54571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BEDCD42-4325-44DE-85A3-AC0AE7EAC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FFD5F-6086-4464-8718-79A848BC8C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9268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1A0269-1090-658E-91A7-0357E876A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3B695F-B67E-F221-3211-2EE777095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BCD9E3-D7B7-587D-15A2-FC3D80015F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B26532-DA4F-B3AF-066B-DC57695D2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C6A60-7705-4856-8DB2-F49786392053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0B7A71-49A1-AB37-7ECC-E7A930C9A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E0C74C-C79F-DD7D-B810-A07A8F084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FFD5F-6086-4464-8718-79A848BC8C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330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6EFFF-74D4-3855-16E7-A86189762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6297131-01B3-BC57-ADB6-5F76D2F310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F0D18FE-E8AE-B4FE-A17D-708AA05E5C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3DAB9D-DBDB-5647-37DB-1B14DFD27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C6A60-7705-4856-8DB2-F49786392053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58024F-C73E-FDD1-090F-C3963EC5E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34B297-B9F9-155F-9362-9BD53F5A5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FFD5F-6086-4464-8718-79A848BC8C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504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8FD9AA4-CEBC-4AF2-FC2F-F48116BA9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F734D0-3440-C30C-CA41-C34FAB3E4E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1C145D-4AEE-F3B7-A238-7848B79352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CC6A60-7705-4856-8DB2-F49786392053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98959F-EEB5-3DF6-A480-5DF16AA87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AD9F2D-29AB-6F39-511E-9FC1DE73AD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FFD5F-6086-4464-8718-79A848BC8C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36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5C642E-70D0-77C8-684B-ED8E8AA574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종합설계기획서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28D51C6-E019-9A00-B40B-58A64C1250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81936" y="4591939"/>
            <a:ext cx="3109519" cy="1655762"/>
          </a:xfrm>
        </p:spPr>
        <p:txBody>
          <a:bodyPr/>
          <a:lstStyle/>
          <a:p>
            <a:pPr algn="l"/>
            <a:r>
              <a:rPr lang="en-US" altLang="ko-KR" dirty="0"/>
              <a:t>2017114025 </a:t>
            </a:r>
            <a:r>
              <a:rPr lang="ko-KR" altLang="en-US" dirty="0" err="1"/>
              <a:t>성현석</a:t>
            </a:r>
            <a:endParaRPr lang="en-US" altLang="ko-KR" dirty="0"/>
          </a:p>
          <a:p>
            <a:pPr algn="l"/>
            <a:r>
              <a:rPr lang="en-US" altLang="ko-KR" dirty="0"/>
              <a:t>2018180040 </a:t>
            </a:r>
            <a:r>
              <a:rPr lang="ko-KR" altLang="en-US" dirty="0" err="1"/>
              <a:t>조승완</a:t>
            </a:r>
            <a:endParaRPr lang="en-US" altLang="ko-KR" dirty="0"/>
          </a:p>
          <a:p>
            <a:pPr algn="l"/>
            <a:r>
              <a:rPr lang="en-US" altLang="ko-KR" dirty="0"/>
              <a:t>2018182017</a:t>
            </a:r>
            <a:r>
              <a:rPr lang="ko-KR" altLang="en-US" dirty="0"/>
              <a:t> 송주석</a:t>
            </a:r>
          </a:p>
        </p:txBody>
      </p:sp>
    </p:spTree>
    <p:extLst>
      <p:ext uri="{BB962C8B-B14F-4D97-AF65-F5344CB8AC3E}">
        <p14:creationId xmlns:p14="http://schemas.microsoft.com/office/powerpoint/2010/main" val="2563680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2C6C02-4B77-2899-4A05-FF54260FB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0000"/>
                </a:solidFill>
                <a:latin typeface="inherit"/>
              </a:rPr>
              <a:t>3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inherit"/>
              </a:rPr>
              <a:t>.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inherit"/>
              </a:rPr>
              <a:t>개발환경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0F4A82-9B86-64D6-65C8-AA18C1EDC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g sans"/>
              </a:rPr>
              <a:t>운영체제 </a:t>
            </a:r>
            <a:r>
              <a:rPr lang="en-US" altLang="ko-KR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g sans"/>
              </a:rPr>
              <a:t>: windows 10</a:t>
            </a:r>
          </a:p>
          <a:p>
            <a:pPr marL="0" indent="0">
              <a:buNone/>
            </a:pPr>
            <a:r>
              <a:rPr lang="ko-KR" altLang="en-US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g sans"/>
              </a:rPr>
              <a:t>버전관리 </a:t>
            </a:r>
            <a:r>
              <a:rPr lang="en-US" altLang="ko-KR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g sans"/>
              </a:rPr>
              <a:t>: Git, GitHub</a:t>
            </a:r>
          </a:p>
          <a:p>
            <a:pPr marL="0" indent="0">
              <a:buNone/>
            </a:pPr>
            <a:r>
              <a:rPr lang="en-US" altLang="ko-KR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g sans"/>
              </a:rPr>
              <a:t>IDE : Visual Studio 2022</a:t>
            </a:r>
          </a:p>
          <a:p>
            <a:pPr marL="0" indent="0">
              <a:buNone/>
            </a:pPr>
            <a:r>
              <a:rPr lang="ko-KR" altLang="en-US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g sans"/>
              </a:rPr>
              <a:t>그래픽 </a:t>
            </a:r>
            <a:r>
              <a:rPr lang="en-US" altLang="ko-KR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g sans"/>
              </a:rPr>
              <a:t>API : DirectX12</a:t>
            </a:r>
          </a:p>
          <a:p>
            <a:pPr marL="0" indent="0">
              <a:buNone/>
            </a:pPr>
            <a:r>
              <a:rPr lang="ko-KR" altLang="en-US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g sans"/>
              </a:rPr>
              <a:t>개발언어 </a:t>
            </a:r>
            <a:r>
              <a:rPr lang="en-US" altLang="ko-KR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g sans"/>
              </a:rPr>
              <a:t>: C++, Lua</a:t>
            </a:r>
          </a:p>
          <a:p>
            <a:pPr marL="0" indent="0">
              <a:buNone/>
            </a:pPr>
            <a:r>
              <a:rPr lang="en-US" altLang="ko-KR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g sans"/>
              </a:rPr>
              <a:t>3D </a:t>
            </a:r>
            <a:r>
              <a:rPr lang="ko-KR" altLang="en-US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g sans"/>
              </a:rPr>
              <a:t>그래픽 툴 </a:t>
            </a:r>
            <a:r>
              <a:rPr lang="en-US" altLang="ko-KR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g sans"/>
              </a:rPr>
              <a:t>: Unity 3D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1988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AB4ACD-B556-EB0A-AB9F-ABF725072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b="0" i="0" dirty="0">
                <a:solidFill>
                  <a:srgbClr val="000000"/>
                </a:solidFill>
                <a:effectLst/>
                <a:latin typeface="inherit"/>
              </a:rPr>
              <a:t>5.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inherit"/>
              </a:rPr>
              <a:t>기술적요소 </a:t>
            </a:r>
            <a:endParaRPr lang="en-US" altLang="ko-KR" b="0" i="0" dirty="0">
              <a:solidFill>
                <a:srgbClr val="000000"/>
              </a:solidFill>
              <a:effectLst/>
              <a:latin typeface="inherit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720216-1606-D2CE-D9DA-EB813F4AF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28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g sans"/>
              </a:rPr>
              <a:t>패링</a:t>
            </a:r>
            <a:r>
              <a:rPr lang="ko-KR" altLang="en-US" sz="2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g sans"/>
              </a:rPr>
              <a:t> </a:t>
            </a:r>
            <a:r>
              <a:rPr lang="ko-KR" altLang="en-US" sz="28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g sans"/>
              </a:rPr>
              <a:t>타격시</a:t>
            </a:r>
            <a:r>
              <a:rPr lang="ko-KR" altLang="en-US" sz="2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g sans"/>
              </a:rPr>
              <a:t> 이펙트</a:t>
            </a:r>
          </a:p>
          <a:p>
            <a:pPr marL="0" indent="0">
              <a:buNone/>
            </a:pPr>
            <a:r>
              <a:rPr lang="ko-KR" altLang="en-US" sz="2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g sans"/>
              </a:rPr>
              <a:t>서버데이터 베이스 운영과 </a:t>
            </a:r>
            <a:r>
              <a:rPr lang="en-US" altLang="ko-KR" sz="2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g sans"/>
              </a:rPr>
              <a:t>PVP</a:t>
            </a:r>
            <a:r>
              <a:rPr lang="ko-KR" altLang="en-US" sz="2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g sans"/>
              </a:rPr>
              <a:t>를 위한 멀티플레이 구현</a:t>
            </a:r>
          </a:p>
          <a:p>
            <a:pPr marL="0" indent="0">
              <a:buNone/>
            </a:pPr>
            <a:r>
              <a:rPr lang="ko-KR" altLang="en-US" sz="28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g sans"/>
              </a:rPr>
              <a:t>설정시</a:t>
            </a:r>
            <a:r>
              <a:rPr lang="ko-KR" altLang="en-US" sz="2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g sans"/>
              </a:rPr>
              <a:t> 필요한 </a:t>
            </a:r>
            <a:r>
              <a:rPr lang="en-US" altLang="ko-KR" sz="2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g sans"/>
              </a:rPr>
              <a:t>UI</a:t>
            </a:r>
            <a:r>
              <a:rPr lang="ko-KR" altLang="en-US" sz="2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g sans"/>
              </a:rPr>
              <a:t>구현</a:t>
            </a:r>
          </a:p>
          <a:p>
            <a:pPr marL="0" indent="0">
              <a:buNone/>
            </a:pPr>
            <a:r>
              <a:rPr lang="ko-KR" altLang="en-US" sz="2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g sans"/>
              </a:rPr>
              <a:t>전투시 </a:t>
            </a:r>
            <a:r>
              <a:rPr lang="en-US" altLang="ko-KR" sz="2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g sans"/>
              </a:rPr>
              <a:t>UI</a:t>
            </a:r>
            <a:r>
              <a:rPr lang="ko-KR" altLang="en-US" sz="2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g sans"/>
              </a:rPr>
              <a:t>구현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3717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553E9E-83E9-BBF0-6A7B-2F3BE1D9D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inherit"/>
              </a:rPr>
              <a:t>개인별 준비 현황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inherit"/>
              </a:rPr>
              <a:t>(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inherit"/>
              </a:rPr>
              <a:t>필수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inherit"/>
              </a:rPr>
              <a:t>)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F5C734-A296-4EC7-D7A7-3FF5DE5FE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미정</a:t>
            </a:r>
          </a:p>
        </p:txBody>
      </p:sp>
    </p:spTree>
    <p:extLst>
      <p:ext uri="{BB962C8B-B14F-4D97-AF65-F5344CB8AC3E}">
        <p14:creationId xmlns:p14="http://schemas.microsoft.com/office/powerpoint/2010/main" val="1986943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D5CEE4-9E39-C466-2DEB-EC4267891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</a:t>
            </a:r>
            <a:r>
              <a:rPr lang="ko-KR" altLang="en-US" dirty="0">
                <a:solidFill>
                  <a:srgbClr val="000000"/>
                </a:solidFill>
                <a:latin typeface="inherit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inherit"/>
              </a:rPr>
              <a:t>중점 연구분야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BC7513-B285-9E27-9EFD-3A41F951C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미정</a:t>
            </a:r>
          </a:p>
        </p:txBody>
      </p:sp>
    </p:spTree>
    <p:extLst>
      <p:ext uri="{BB962C8B-B14F-4D97-AF65-F5344CB8AC3E}">
        <p14:creationId xmlns:p14="http://schemas.microsoft.com/office/powerpoint/2010/main" val="41282346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B42CE2-AA68-5294-FB03-A0149B057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inherit"/>
              </a:rPr>
              <a:t>개발일정 및 구성원 역할 분담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D6AEFB-3A37-3DF2-BC77-0EEFD69EF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미정</a:t>
            </a:r>
          </a:p>
        </p:txBody>
      </p:sp>
    </p:spTree>
    <p:extLst>
      <p:ext uri="{BB962C8B-B14F-4D97-AF65-F5344CB8AC3E}">
        <p14:creationId xmlns:p14="http://schemas.microsoft.com/office/powerpoint/2010/main" val="4727589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04B76C-8B54-CFE6-B6ED-58B5E1952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출처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97D550-32B6-9F6F-2581-2A2D64C14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997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610543-FF57-A872-C1BD-651DC712A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94CAED-CE44-7697-7C24-213259A53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fontAlgn="base">
              <a:buFont typeface="+mj-lt"/>
              <a:buAutoNum type="arabicPeriod"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inherit"/>
              </a:rPr>
              <a:t>steep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inherit"/>
              </a:rPr>
              <a:t>분석 결과 및 연구목적</a:t>
            </a:r>
            <a:endParaRPr lang="en-US" altLang="ko-KR" b="0" i="0" dirty="0">
              <a:solidFill>
                <a:srgbClr val="000000"/>
              </a:solidFill>
              <a:effectLst/>
              <a:latin typeface="inherit"/>
            </a:endParaRPr>
          </a:p>
          <a:p>
            <a:pPr algn="l" fontAlgn="base">
              <a:buFont typeface="+mj-lt"/>
              <a:buAutoNum type="arabicPeriod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inherit"/>
              </a:rPr>
              <a:t>게임소개 및 특징  </a:t>
            </a:r>
            <a:endParaRPr lang="en-US" altLang="ko-KR" b="0" i="0" dirty="0">
              <a:solidFill>
                <a:srgbClr val="000000"/>
              </a:solidFill>
              <a:effectLst/>
              <a:latin typeface="inherit"/>
            </a:endParaRPr>
          </a:p>
          <a:p>
            <a:pPr algn="l" fontAlgn="base">
              <a:buFont typeface="+mj-lt"/>
              <a:buAutoNum type="arabicPeriod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inherit"/>
              </a:rPr>
              <a:t>개발환경 </a:t>
            </a:r>
            <a:endParaRPr lang="en-US" altLang="ko-KR" b="0" i="0" dirty="0">
              <a:solidFill>
                <a:srgbClr val="000000"/>
              </a:solidFill>
              <a:effectLst/>
              <a:latin typeface="inherit"/>
            </a:endParaRPr>
          </a:p>
          <a:p>
            <a:pPr algn="l" fontAlgn="base">
              <a:buFont typeface="+mj-lt"/>
              <a:buAutoNum type="arabicPeriod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inherit"/>
              </a:rPr>
              <a:t>기술적요소 </a:t>
            </a:r>
            <a:endParaRPr lang="en-US" altLang="ko-KR" b="0" i="0" dirty="0">
              <a:solidFill>
                <a:srgbClr val="000000"/>
              </a:solidFill>
              <a:effectLst/>
              <a:latin typeface="inherit"/>
            </a:endParaRPr>
          </a:p>
          <a:p>
            <a:pPr algn="l" fontAlgn="base">
              <a:buFont typeface="+mj-lt"/>
              <a:buAutoNum type="arabicPeriod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inherit"/>
              </a:rPr>
              <a:t>개인별 준비 현황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inherit"/>
              </a:rPr>
              <a:t>(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inherit"/>
              </a:rPr>
              <a:t>필수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inherit"/>
              </a:rPr>
              <a:t>) </a:t>
            </a:r>
          </a:p>
          <a:p>
            <a:pPr algn="l" fontAlgn="base">
              <a:buFont typeface="+mj-lt"/>
              <a:buAutoNum type="arabicPeriod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inherit"/>
              </a:rPr>
              <a:t>중점 연구분야 </a:t>
            </a:r>
            <a:endParaRPr lang="en-US" altLang="ko-KR" b="0" i="0" dirty="0">
              <a:solidFill>
                <a:srgbClr val="000000"/>
              </a:solidFill>
              <a:effectLst/>
              <a:latin typeface="inherit"/>
            </a:endParaRPr>
          </a:p>
          <a:p>
            <a:pPr algn="l" fontAlgn="base">
              <a:buFont typeface="+mj-lt"/>
              <a:buAutoNum type="arabicPeriod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inherit"/>
              </a:rPr>
              <a:t>타 게임과의 비교 </a:t>
            </a:r>
            <a:endParaRPr lang="en-US" altLang="ko-KR" b="0" i="0" dirty="0">
              <a:solidFill>
                <a:srgbClr val="000000"/>
              </a:solidFill>
              <a:effectLst/>
              <a:latin typeface="inherit"/>
            </a:endParaRPr>
          </a:p>
          <a:p>
            <a:pPr algn="l" fontAlgn="base">
              <a:buFont typeface="+mj-lt"/>
              <a:buAutoNum type="arabicPeriod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inherit"/>
              </a:rPr>
              <a:t>개발일정 및 구성원 역할 분담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7809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227A4A-2ABE-E29E-26E2-53388C43D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1.STEEP</a:t>
            </a:r>
            <a:r>
              <a:rPr lang="ko-KR" altLang="en-US" dirty="0"/>
              <a:t>분석 결과 및 연구 목적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9C8005-3DE9-9C1E-399C-931141201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345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b="1" dirty="0"/>
              <a:t>Social</a:t>
            </a:r>
          </a:p>
          <a:p>
            <a:pPr marL="0" indent="0">
              <a:buNone/>
            </a:pPr>
            <a:r>
              <a:rPr lang="en-US" altLang="ko-KR" sz="1400" dirty="0"/>
              <a:t>2023</a:t>
            </a:r>
            <a:r>
              <a:rPr lang="ko-KR" altLang="en-US" sz="1400" dirty="0"/>
              <a:t>년 현재 </a:t>
            </a:r>
            <a:r>
              <a:rPr lang="ko-KR" altLang="en-US" sz="1400" dirty="0" err="1"/>
              <a:t>게임사</a:t>
            </a:r>
            <a:r>
              <a:rPr lang="ko-KR" altLang="en-US" sz="1400" dirty="0"/>
              <a:t> </a:t>
            </a:r>
            <a:r>
              <a:rPr lang="ko-KR" altLang="en-US" sz="1400" dirty="0" err="1"/>
              <a:t>프롬소프트의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소울시리즈에서</a:t>
            </a:r>
            <a:r>
              <a:rPr lang="ko-KR" altLang="en-US" sz="1400" dirty="0"/>
              <a:t> 파생된 </a:t>
            </a:r>
            <a:r>
              <a:rPr lang="ko-KR" altLang="en-US" sz="1400" dirty="0" err="1"/>
              <a:t>소울라이크</a:t>
            </a:r>
            <a:r>
              <a:rPr lang="ko-KR" altLang="en-US" sz="1400" dirty="0"/>
              <a:t> 분야는 올해 기준 </a:t>
            </a:r>
            <a:r>
              <a:rPr lang="en-US" altLang="ko-KR" sz="1400" dirty="0"/>
              <a:t>'Wu Long', 'P</a:t>
            </a:r>
            <a:r>
              <a:rPr lang="ko-KR" altLang="en-US" sz="1400" dirty="0"/>
              <a:t>의 거짓</a:t>
            </a:r>
            <a:r>
              <a:rPr lang="en-US" altLang="ko-KR" sz="1400" dirty="0"/>
              <a:t>'</a:t>
            </a:r>
            <a:r>
              <a:rPr lang="ko-KR" altLang="en-US" sz="1400" dirty="0"/>
              <a:t>이 출시되었고 내년 </a:t>
            </a:r>
            <a:r>
              <a:rPr lang="ko-KR" altLang="en-US" sz="1400" dirty="0" err="1"/>
              <a:t>기대작으로</a:t>
            </a:r>
            <a:r>
              <a:rPr lang="ko-KR" altLang="en-US" sz="1400" dirty="0"/>
              <a:t> </a:t>
            </a:r>
            <a:r>
              <a:rPr lang="ko-KR" altLang="en-US" sz="1400" dirty="0" err="1"/>
              <a:t>검은신화</a:t>
            </a:r>
            <a:r>
              <a:rPr lang="en-US" altLang="ko-KR" sz="1400" dirty="0"/>
              <a:t>:</a:t>
            </a:r>
            <a:r>
              <a:rPr lang="ko-KR" altLang="en-US" sz="1400" dirty="0" err="1"/>
              <a:t>오공</a:t>
            </a:r>
            <a:r>
              <a:rPr lang="ko-KR" altLang="en-US" sz="1400" dirty="0"/>
              <a:t> 등이 있습니다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그리고 심지어 콘솔게임 중 대작인 </a:t>
            </a:r>
            <a:r>
              <a:rPr lang="en-US" altLang="ko-KR" sz="1400" dirty="0"/>
              <a:t>'</a:t>
            </a:r>
            <a:r>
              <a:rPr lang="ko-KR" altLang="en-US" sz="1400" dirty="0" err="1"/>
              <a:t>위쳐</a:t>
            </a:r>
            <a:r>
              <a:rPr lang="en-US" altLang="ko-KR" sz="1400" dirty="0"/>
              <a:t>3:</a:t>
            </a:r>
            <a:r>
              <a:rPr lang="ko-KR" altLang="en-US" sz="1400" dirty="0"/>
              <a:t>와일드 헌트</a:t>
            </a:r>
            <a:r>
              <a:rPr lang="en-US" altLang="ko-KR" sz="1400" dirty="0"/>
              <a:t>', '</a:t>
            </a:r>
            <a:r>
              <a:rPr lang="ko-KR" altLang="en-US" sz="1400" dirty="0"/>
              <a:t>갓 오브 워</a:t>
            </a:r>
            <a:r>
              <a:rPr lang="en-US" altLang="ko-KR" sz="1400" dirty="0"/>
              <a:t>', '</a:t>
            </a:r>
            <a:r>
              <a:rPr lang="ko-KR" altLang="en-US" sz="1400" dirty="0" err="1"/>
              <a:t>어쌔신크리드</a:t>
            </a:r>
            <a:r>
              <a:rPr lang="en-US" altLang="ko-KR" sz="1400" dirty="0"/>
              <a:t>'</a:t>
            </a:r>
            <a:r>
              <a:rPr lang="ko-KR" altLang="en-US" sz="1400" dirty="0"/>
              <a:t>와 </a:t>
            </a:r>
            <a:r>
              <a:rPr lang="en-US" altLang="ko-KR" sz="1400" dirty="0"/>
              <a:t>'</a:t>
            </a:r>
            <a:r>
              <a:rPr lang="ko-KR" altLang="en-US" sz="1400" dirty="0" err="1"/>
              <a:t>젤다의</a:t>
            </a:r>
            <a:r>
              <a:rPr lang="ko-KR" altLang="en-US" sz="1400" dirty="0"/>
              <a:t> 전설</a:t>
            </a:r>
            <a:r>
              <a:rPr lang="en-US" altLang="ko-KR" sz="1400" dirty="0"/>
              <a:t>:</a:t>
            </a:r>
            <a:r>
              <a:rPr lang="ko-KR" altLang="en-US" sz="1400" dirty="0"/>
              <a:t>왕국의 눈물</a:t>
            </a:r>
            <a:r>
              <a:rPr lang="en-US" altLang="ko-KR" sz="1400" dirty="0"/>
              <a:t>' </a:t>
            </a:r>
            <a:r>
              <a:rPr lang="ko-KR" altLang="en-US" sz="1400" dirty="0"/>
              <a:t>같은 오픈월드 </a:t>
            </a:r>
            <a:r>
              <a:rPr lang="ko-KR" altLang="en-US" sz="1400" dirty="0" err="1"/>
              <a:t>어드벤쳐</a:t>
            </a:r>
            <a:r>
              <a:rPr lang="ko-KR" altLang="en-US" sz="1400" dirty="0"/>
              <a:t> 게임과 같이 </a:t>
            </a:r>
            <a:r>
              <a:rPr lang="ko-KR" altLang="en-US" sz="1400" dirty="0">
                <a:highlight>
                  <a:srgbClr val="FFFF00"/>
                </a:highlight>
              </a:rPr>
              <a:t>여러 분야의 게임에서 </a:t>
            </a:r>
            <a:r>
              <a:rPr lang="ko-KR" altLang="en-US" sz="1400" dirty="0" err="1">
                <a:highlight>
                  <a:srgbClr val="FFFF00"/>
                </a:highlight>
              </a:rPr>
              <a:t>소울라이크</a:t>
            </a:r>
            <a:r>
              <a:rPr lang="ko-KR" altLang="en-US" sz="1400" dirty="0">
                <a:highlight>
                  <a:srgbClr val="FFFF00"/>
                </a:highlight>
              </a:rPr>
              <a:t> 방식의 전투방식을 채용을 많이 하고 있습니다</a:t>
            </a:r>
            <a:r>
              <a:rPr lang="en-US" altLang="ko-KR" sz="1400" dirty="0"/>
              <a:t>.</a:t>
            </a:r>
          </a:p>
          <a:p>
            <a:pPr marL="0" indent="0">
              <a:buNone/>
            </a:pPr>
            <a:r>
              <a:rPr lang="en-US" altLang="ko-KR" sz="2000" b="1" dirty="0"/>
              <a:t>Technological</a:t>
            </a:r>
          </a:p>
          <a:p>
            <a:pPr marL="0" indent="0">
              <a:buNone/>
            </a:pPr>
            <a:r>
              <a:rPr lang="ko-KR" altLang="en-US" sz="1400" dirty="0" err="1"/>
              <a:t>소울라이크는</a:t>
            </a:r>
            <a:r>
              <a:rPr lang="ko-KR" altLang="en-US" sz="1400" dirty="0"/>
              <a:t> 게임의 배경</a:t>
            </a:r>
            <a:r>
              <a:rPr lang="en-US" altLang="ko-KR" sz="1400" dirty="0"/>
              <a:t>, </a:t>
            </a:r>
            <a:r>
              <a:rPr lang="ko-KR" altLang="en-US" sz="1400" dirty="0"/>
              <a:t>몬스터의 생김새와 패턴</a:t>
            </a:r>
            <a:r>
              <a:rPr lang="en-US" altLang="ko-KR" sz="1400" dirty="0"/>
              <a:t>, </a:t>
            </a:r>
            <a:r>
              <a:rPr lang="ko-KR" altLang="en-US" sz="1400" dirty="0"/>
              <a:t>플레이어 캐릭터의 </a:t>
            </a:r>
            <a:r>
              <a:rPr lang="ko-KR" altLang="en-US" sz="1400" dirty="0" err="1"/>
              <a:t>공격모션이</a:t>
            </a:r>
            <a:r>
              <a:rPr lang="ko-KR" altLang="en-US" sz="1400" dirty="0"/>
              <a:t> 가장 중요하므로 그래픽이 좋아야 그만큼 </a:t>
            </a:r>
            <a:r>
              <a:rPr lang="ko-KR" altLang="en-US" sz="1400" dirty="0" err="1"/>
              <a:t>몰입감</a:t>
            </a:r>
            <a:r>
              <a:rPr lang="en-US" altLang="ko-KR" sz="1400" dirty="0"/>
              <a:t>, </a:t>
            </a:r>
            <a:r>
              <a:rPr lang="ko-KR" altLang="en-US" sz="1400" dirty="0"/>
              <a:t>가시성과 타격감이 살아납니다</a:t>
            </a:r>
            <a:r>
              <a:rPr lang="en-US" altLang="ko-KR" sz="1400" dirty="0"/>
              <a:t>. RTX 4090ti</a:t>
            </a:r>
            <a:r>
              <a:rPr lang="ko-KR" altLang="en-US" sz="1400" dirty="0"/>
              <a:t>가 곧 출시 예정인 만큼 그래픽카드의 성능이 상당히 좋아졌고 과거 모델인 </a:t>
            </a:r>
            <a:r>
              <a:rPr lang="en-US" altLang="ko-KR" sz="1400" dirty="0"/>
              <a:t>20</a:t>
            </a:r>
            <a:r>
              <a:rPr lang="ko-KR" altLang="en-US" sz="1400" dirty="0" err="1"/>
              <a:t>라인들로도</a:t>
            </a:r>
            <a:r>
              <a:rPr lang="ko-KR" altLang="en-US" sz="1400" dirty="0"/>
              <a:t> 최근에 나오는 게임을 즐길 수 있을 만큼 </a:t>
            </a:r>
            <a:r>
              <a:rPr lang="ko-KR" altLang="en-US" sz="1400" dirty="0">
                <a:highlight>
                  <a:srgbClr val="FFFF00"/>
                </a:highlight>
              </a:rPr>
              <a:t>그래픽카드의 성능이 상당히 올라왔습니다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게임 엔진 특히 </a:t>
            </a:r>
            <a:r>
              <a:rPr lang="ko-KR" altLang="en-US" sz="1400" dirty="0" err="1"/>
              <a:t>언리얼</a:t>
            </a:r>
            <a:r>
              <a:rPr lang="ko-KR" altLang="en-US" sz="1400" dirty="0"/>
              <a:t> 엔진이 꾸준히 업데이트 되면서 그래픽성능이 많이 올라왔습니다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특히 내년에 출시될 </a:t>
            </a:r>
            <a:r>
              <a:rPr lang="ko-KR" altLang="en-US" sz="1400" dirty="0" err="1"/>
              <a:t>언리얼엔진</a:t>
            </a:r>
            <a:r>
              <a:rPr lang="ko-KR" altLang="en-US" sz="1400" dirty="0"/>
              <a:t> </a:t>
            </a:r>
            <a:r>
              <a:rPr lang="en-US" altLang="ko-KR" sz="1400" dirty="0"/>
              <a:t>5.4</a:t>
            </a:r>
            <a:r>
              <a:rPr lang="ko-KR" altLang="en-US" sz="1400" dirty="0"/>
              <a:t>버전에서부터 모든 것이 나나이트로 제작이 가능해질 전망으로 </a:t>
            </a:r>
            <a:r>
              <a:rPr lang="ko-KR" altLang="en-US" sz="1400" dirty="0" err="1"/>
              <a:t>노말맵과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로우폴리곤</a:t>
            </a:r>
            <a:r>
              <a:rPr lang="ko-KR" altLang="en-US" sz="1400" dirty="0"/>
              <a:t> 작업을 전혀 할 필요가 없어서 </a:t>
            </a:r>
            <a:r>
              <a:rPr lang="ko-KR" altLang="en-US" sz="1400" dirty="0">
                <a:highlight>
                  <a:srgbClr val="FFFF00"/>
                </a:highlight>
              </a:rPr>
              <a:t>모델 제작시간과 비용소요가 최소 절반이상 줄어들어 개발 작업 효율의 엄청난 극대화가 가능해질 것이라 예상됩니다</a:t>
            </a:r>
            <a:r>
              <a:rPr lang="en-US" altLang="ko-KR" sz="1400" dirty="0"/>
              <a:t>.</a:t>
            </a:r>
          </a:p>
          <a:p>
            <a:pPr marL="0" indent="0">
              <a:buNone/>
            </a:pPr>
            <a:r>
              <a:rPr lang="ko-KR" altLang="en-US" sz="1400" dirty="0"/>
              <a:t>최근 게임용 </a:t>
            </a:r>
            <a:r>
              <a:rPr lang="en-US" altLang="ko-KR" sz="1400" dirty="0"/>
              <a:t>UMPC </a:t>
            </a:r>
            <a:r>
              <a:rPr lang="ko-KR" altLang="en-US" sz="1400" dirty="0"/>
              <a:t>시장이 세계적으로 활발해지면서 여러가지 제품들이 나왔습니다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대표적으로 </a:t>
            </a:r>
            <a:r>
              <a:rPr lang="en-US" altLang="ko-KR" sz="1400" dirty="0"/>
              <a:t>'</a:t>
            </a:r>
            <a:r>
              <a:rPr lang="ko-KR" altLang="en-US" sz="1400" dirty="0" err="1"/>
              <a:t>스템덱</a:t>
            </a:r>
            <a:r>
              <a:rPr lang="en-US" altLang="ko-KR" sz="1400" dirty="0"/>
              <a:t>', 'ASUS ROG Ally'</a:t>
            </a:r>
            <a:r>
              <a:rPr lang="ko-KR" altLang="en-US" sz="1400" dirty="0"/>
              <a:t>와 같은 제품들이 있습니다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이에 맞춰 </a:t>
            </a:r>
            <a:r>
              <a:rPr lang="en-US" altLang="ko-KR" sz="1400" dirty="0"/>
              <a:t>CPU</a:t>
            </a:r>
            <a:r>
              <a:rPr lang="ko-KR" altLang="en-US" sz="1400" dirty="0"/>
              <a:t>제조사인 </a:t>
            </a:r>
            <a:r>
              <a:rPr lang="en-US" altLang="ko-KR" sz="1400" dirty="0"/>
              <a:t>AMD</a:t>
            </a:r>
            <a:r>
              <a:rPr lang="ko-KR" altLang="en-US" sz="1400" dirty="0"/>
              <a:t>에서도 </a:t>
            </a:r>
            <a:r>
              <a:rPr lang="en-US" altLang="ko-KR" sz="1400" dirty="0"/>
              <a:t>UMPC</a:t>
            </a:r>
            <a:r>
              <a:rPr lang="ko-KR" altLang="en-US" sz="1400" dirty="0"/>
              <a:t>전용 </a:t>
            </a:r>
            <a:r>
              <a:rPr lang="en-US" altLang="ko-KR" sz="1400" dirty="0"/>
              <a:t>CPU</a:t>
            </a:r>
            <a:r>
              <a:rPr lang="ko-KR" altLang="en-US" sz="1400" dirty="0"/>
              <a:t>인 </a:t>
            </a:r>
            <a:r>
              <a:rPr lang="en-US" altLang="ko-KR" sz="1400" dirty="0"/>
              <a:t>'AMD </a:t>
            </a:r>
            <a:r>
              <a:rPr lang="ko-KR" altLang="en-US" sz="1400" dirty="0" err="1"/>
              <a:t>라이전</a:t>
            </a:r>
            <a:r>
              <a:rPr lang="ko-KR" altLang="en-US" sz="1400" dirty="0"/>
              <a:t> </a:t>
            </a:r>
            <a:r>
              <a:rPr lang="en-US" altLang="ko-KR" sz="1400" dirty="0"/>
              <a:t>Z1'</a:t>
            </a:r>
            <a:r>
              <a:rPr lang="ko-KR" altLang="en-US" sz="1400" dirty="0"/>
              <a:t>시리즈를 출시하였습니다</a:t>
            </a:r>
            <a:r>
              <a:rPr lang="en-US" altLang="ko-KR" sz="1400" dirty="0"/>
              <a:t>.</a:t>
            </a:r>
          </a:p>
          <a:p>
            <a:pPr marL="0" indent="0">
              <a:buNone/>
            </a:pPr>
            <a:r>
              <a:rPr lang="ko-KR" altLang="en-US" sz="1400" dirty="0"/>
              <a:t>이 </a:t>
            </a:r>
            <a:r>
              <a:rPr lang="en-US" altLang="ko-KR" sz="1400" dirty="0"/>
              <a:t>UMPC </a:t>
            </a:r>
            <a:r>
              <a:rPr lang="ko-KR" altLang="en-US" sz="1400" dirty="0" err="1"/>
              <a:t>스팀덱에서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엘든링도</a:t>
            </a:r>
            <a:r>
              <a:rPr lang="ko-KR" altLang="en-US" sz="1400" dirty="0"/>
              <a:t> 매끄럽게 </a:t>
            </a:r>
            <a:r>
              <a:rPr lang="ko-KR" altLang="en-US" sz="1400" dirty="0" err="1"/>
              <a:t>잘돌아가는</a:t>
            </a:r>
            <a:r>
              <a:rPr lang="ko-KR" altLang="en-US" sz="1400" dirty="0"/>
              <a:t> 것을 확인할 수 있습니다</a:t>
            </a:r>
            <a:r>
              <a:rPr lang="en-US" altLang="ko-KR" sz="1400" dirty="0"/>
              <a:t>. UMPC </a:t>
            </a:r>
            <a:r>
              <a:rPr lang="ko-KR" altLang="en-US" sz="1400" dirty="0"/>
              <a:t>컨트롤은 다른 </a:t>
            </a:r>
            <a:r>
              <a:rPr lang="en-US" altLang="ko-KR" sz="1400" dirty="0"/>
              <a:t>PC</a:t>
            </a:r>
            <a:r>
              <a:rPr lang="ko-KR" altLang="en-US" sz="1400" dirty="0"/>
              <a:t>게임과 달리 콘솔게임기의 형태를 가지고 있어 키보드 마우스가 중요한 게임들은 조작하기 힘들지만 </a:t>
            </a:r>
            <a:r>
              <a:rPr lang="ko-KR" altLang="en-US" sz="1400" dirty="0" err="1"/>
              <a:t>엘든링과</a:t>
            </a:r>
            <a:r>
              <a:rPr lang="ko-KR" altLang="en-US" sz="1400" dirty="0"/>
              <a:t> 같은 </a:t>
            </a:r>
            <a:r>
              <a:rPr lang="en-US" altLang="ko-KR" sz="1400" dirty="0"/>
              <a:t>TPS</a:t>
            </a:r>
            <a:r>
              <a:rPr lang="ko-KR" altLang="en-US" sz="1400" dirty="0"/>
              <a:t>방식을 가지고 있고 </a:t>
            </a:r>
            <a:r>
              <a:rPr lang="ko-KR" altLang="en-US" sz="1400" dirty="0" err="1"/>
              <a:t>키세팅도</a:t>
            </a:r>
            <a:r>
              <a:rPr lang="ko-KR" altLang="en-US" sz="1400" dirty="0"/>
              <a:t> 그에 최적화된 게임들이 더욱 주목을 받을 것입니다</a:t>
            </a:r>
            <a:r>
              <a:rPr lang="en-US" altLang="ko-KR" sz="1400" dirty="0"/>
              <a:t>. </a:t>
            </a:r>
            <a:r>
              <a:rPr lang="ko-KR" altLang="en-US" sz="1400" dirty="0"/>
              <a:t>그 중 대표적으로 </a:t>
            </a:r>
            <a:r>
              <a:rPr lang="ko-KR" altLang="en-US" sz="1400" dirty="0" err="1"/>
              <a:t>소울라이크류</a:t>
            </a:r>
            <a:r>
              <a:rPr lang="ko-KR" altLang="en-US" sz="1400" dirty="0"/>
              <a:t> 게임들이 이에 해당합니다</a:t>
            </a:r>
            <a:r>
              <a:rPr lang="en-US" altLang="ko-KR" sz="1400" dirty="0"/>
              <a:t>.</a:t>
            </a:r>
          </a:p>
          <a:p>
            <a:pPr marL="0" indent="0">
              <a:buNone/>
            </a:pP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870267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227A4A-2ABE-E29E-26E2-53388C43D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1.STEEP</a:t>
            </a:r>
            <a:r>
              <a:rPr lang="ko-KR" altLang="en-US" dirty="0"/>
              <a:t>분석 결과 및 연구 목적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9C8005-3DE9-9C1E-399C-931141201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2572"/>
            <a:ext cx="10515600" cy="5167619"/>
          </a:xfrm>
        </p:spPr>
        <p:txBody>
          <a:bodyPr>
            <a:normAutofit/>
          </a:bodyPr>
          <a:lstStyle/>
          <a:p>
            <a:r>
              <a:rPr lang="en-US" altLang="ko-KR" sz="2000" b="1" dirty="0"/>
              <a:t>Economical</a:t>
            </a:r>
          </a:p>
          <a:p>
            <a:pPr marL="0" indent="0">
              <a:buNone/>
            </a:pPr>
            <a:r>
              <a:rPr lang="ko-KR" altLang="en-US" sz="1300" dirty="0"/>
              <a:t>세계 게임 시장의 절반을 차지하는 북미와 유럽에서 가장 인기 있는 게임 플랫폼은 ‘</a:t>
            </a:r>
            <a:r>
              <a:rPr lang="ko-KR" altLang="en-US" sz="1300" dirty="0" err="1"/>
              <a:t>콘솔’입니다</a:t>
            </a:r>
            <a:r>
              <a:rPr lang="en-US" altLang="ko-KR" sz="1300" dirty="0"/>
              <a:t>. </a:t>
            </a:r>
            <a:r>
              <a:rPr lang="ko-KR" altLang="en-US" sz="1300" dirty="0">
                <a:highlight>
                  <a:srgbClr val="FFFF00"/>
                </a:highlight>
              </a:rPr>
              <a:t>세계 콘솔 시장의 </a:t>
            </a:r>
            <a:r>
              <a:rPr lang="en-US" altLang="ko-KR" sz="1300" dirty="0">
                <a:highlight>
                  <a:srgbClr val="FFFF00"/>
                </a:highlight>
              </a:rPr>
              <a:t>80% </a:t>
            </a:r>
            <a:r>
              <a:rPr lang="ko-KR" altLang="en-US" sz="1300" dirty="0">
                <a:highlight>
                  <a:srgbClr val="FFFF00"/>
                </a:highlight>
              </a:rPr>
              <a:t>정도를 북미와 유럽이 점유</a:t>
            </a:r>
            <a:r>
              <a:rPr lang="ko-KR" altLang="en-US" sz="1300" dirty="0"/>
              <a:t>하고 있습니다</a:t>
            </a:r>
            <a:r>
              <a:rPr lang="en-US" altLang="ko-KR" sz="1300" dirty="0"/>
              <a:t>. </a:t>
            </a:r>
            <a:r>
              <a:rPr lang="ko-KR" altLang="en-US" sz="1300" dirty="0"/>
              <a:t>글로벌 콘솔게임 시장 매출액은 </a:t>
            </a:r>
            <a:r>
              <a:rPr lang="en-US" altLang="ko-KR" sz="1300" dirty="0"/>
              <a:t>2023</a:t>
            </a:r>
            <a:r>
              <a:rPr lang="ko-KR" altLang="en-US" sz="1300" dirty="0"/>
              <a:t>년에는 </a:t>
            </a:r>
            <a:r>
              <a:rPr lang="en-US" altLang="ko-KR" sz="1300" dirty="0"/>
              <a:t>92</a:t>
            </a:r>
            <a:r>
              <a:rPr lang="ko-KR" altLang="en-US" sz="1300" dirty="0"/>
              <a:t>조원</a:t>
            </a:r>
            <a:r>
              <a:rPr lang="en-US" altLang="ko-KR" sz="1300" dirty="0"/>
              <a:t>(687</a:t>
            </a:r>
            <a:r>
              <a:rPr lang="ko-KR" altLang="en-US" sz="1300" dirty="0"/>
              <a:t>억</a:t>
            </a:r>
            <a:r>
              <a:rPr lang="en-US" altLang="ko-KR" sz="1300" dirty="0"/>
              <a:t>2300</a:t>
            </a:r>
            <a:r>
              <a:rPr lang="ko-KR" altLang="en-US" sz="1300" dirty="0"/>
              <a:t>만 달러</a:t>
            </a:r>
            <a:r>
              <a:rPr lang="en-US" altLang="ko-KR" sz="1300" dirty="0"/>
              <a:t>)</a:t>
            </a:r>
            <a:r>
              <a:rPr lang="ko-KR" altLang="en-US" sz="1300" dirty="0"/>
              <a:t>을 돌파할 것으로 예측됩니다</a:t>
            </a:r>
            <a:r>
              <a:rPr lang="en-US" altLang="ko-KR" sz="1300" dirty="0"/>
              <a:t>. </a:t>
            </a:r>
            <a:r>
              <a:rPr lang="ko-KR" altLang="en-US" sz="1300" dirty="0"/>
              <a:t>그리고 올해 출시된 </a:t>
            </a:r>
            <a:r>
              <a:rPr lang="en-US" altLang="ko-KR" sz="1300" dirty="0"/>
              <a:t>P</a:t>
            </a:r>
            <a:r>
              <a:rPr lang="ko-KR" altLang="en-US" sz="1300" dirty="0"/>
              <a:t>의 거짓</a:t>
            </a:r>
            <a:r>
              <a:rPr lang="en-US" altLang="ko-KR" sz="1300" dirty="0"/>
              <a:t>, </a:t>
            </a:r>
            <a:r>
              <a:rPr lang="ko-KR" altLang="en-US" sz="1300" dirty="0" err="1"/>
              <a:t>데이브</a:t>
            </a:r>
            <a:r>
              <a:rPr lang="ko-KR" altLang="en-US" sz="1300" dirty="0"/>
              <a:t> 더 </a:t>
            </a:r>
            <a:r>
              <a:rPr lang="ko-KR" altLang="en-US" sz="1300" dirty="0" err="1"/>
              <a:t>다이브와</a:t>
            </a:r>
            <a:r>
              <a:rPr lang="ko-KR" altLang="en-US" sz="1300" dirty="0"/>
              <a:t> 같은 국내 콘솔게임들이 주목을 받고 있습니다</a:t>
            </a:r>
            <a:r>
              <a:rPr lang="en-US" altLang="ko-KR" sz="1300" dirty="0"/>
              <a:t>. </a:t>
            </a:r>
            <a:r>
              <a:rPr lang="ko-KR" altLang="en-US" sz="1300" dirty="0"/>
              <a:t>실제로 </a:t>
            </a:r>
            <a:r>
              <a:rPr lang="en-US" altLang="ko-KR" sz="1300" dirty="0"/>
              <a:t>2022 </a:t>
            </a:r>
            <a:r>
              <a:rPr lang="ko-KR" altLang="en-US" sz="1300" dirty="0"/>
              <a:t>대한민국 게임백서</a:t>
            </a:r>
            <a:r>
              <a:rPr lang="en-US" altLang="ko-KR" sz="1300" dirty="0"/>
              <a:t>'</a:t>
            </a:r>
            <a:r>
              <a:rPr lang="ko-KR" altLang="en-US" sz="1300" dirty="0"/>
              <a:t>에 따르면 국내 콘솔 게임 시장 규모는 지난 </a:t>
            </a:r>
            <a:r>
              <a:rPr lang="en-US" altLang="ko-KR" sz="1300" dirty="0"/>
              <a:t>2017</a:t>
            </a:r>
            <a:r>
              <a:rPr lang="ko-KR" altLang="en-US" sz="1300" dirty="0"/>
              <a:t>년 </a:t>
            </a:r>
            <a:r>
              <a:rPr lang="en-US" altLang="ko-KR" sz="1300" dirty="0"/>
              <a:t>3734</a:t>
            </a:r>
            <a:r>
              <a:rPr lang="ko-KR" altLang="en-US" sz="1300" dirty="0"/>
              <a:t>억원에서 </a:t>
            </a:r>
            <a:r>
              <a:rPr lang="en-US" altLang="ko-KR" sz="1300" dirty="0"/>
              <a:t>2021</a:t>
            </a:r>
            <a:r>
              <a:rPr lang="ko-KR" altLang="en-US" sz="1300" dirty="0"/>
              <a:t>년 </a:t>
            </a:r>
            <a:r>
              <a:rPr lang="en-US" altLang="ko-KR" sz="1300" dirty="0"/>
              <a:t>1</a:t>
            </a:r>
            <a:r>
              <a:rPr lang="ko-KR" altLang="en-US" sz="1300" dirty="0"/>
              <a:t>조</a:t>
            </a:r>
            <a:r>
              <a:rPr lang="en-US" altLang="ko-KR" sz="1300" dirty="0"/>
              <a:t>520</a:t>
            </a:r>
            <a:r>
              <a:rPr lang="ko-KR" altLang="en-US" sz="1300" dirty="0"/>
              <a:t>억원으로 </a:t>
            </a:r>
            <a:r>
              <a:rPr lang="en-US" altLang="ko-KR" sz="1300" dirty="0"/>
              <a:t>181.7% </a:t>
            </a:r>
            <a:r>
              <a:rPr lang="ko-KR" altLang="en-US" sz="1300" dirty="0"/>
              <a:t>증가하였고</a:t>
            </a:r>
            <a:r>
              <a:rPr lang="en-US" altLang="ko-KR" sz="1300" dirty="0"/>
              <a:t>, </a:t>
            </a:r>
            <a:r>
              <a:rPr lang="ko-KR" altLang="en-US" sz="1300" dirty="0" err="1"/>
              <a:t>한국콘텐츠진흥원의</a:t>
            </a:r>
            <a:r>
              <a:rPr lang="ko-KR" altLang="en-US" sz="1300" dirty="0"/>
              <a:t> ‘</a:t>
            </a:r>
            <a:r>
              <a:rPr lang="en-US" altLang="ko-KR" sz="1300" dirty="0"/>
              <a:t>2023 </a:t>
            </a:r>
            <a:r>
              <a:rPr lang="ko-KR" altLang="en-US" sz="1300" dirty="0"/>
              <a:t>게임이용자 실태조사’ 보고서에 따르면 </a:t>
            </a:r>
            <a:r>
              <a:rPr lang="en-US" altLang="ko-KR" sz="1300" dirty="0"/>
              <a:t>1</a:t>
            </a:r>
            <a:r>
              <a:rPr lang="ko-KR" altLang="en-US" sz="1300" dirty="0"/>
              <a:t>만명을 대상으로 작년 </a:t>
            </a:r>
            <a:r>
              <a:rPr lang="en-US" altLang="ko-KR" sz="1300" dirty="0"/>
              <a:t>6</a:t>
            </a:r>
            <a:r>
              <a:rPr lang="ko-KR" altLang="en-US" sz="1300" dirty="0"/>
              <a:t>월 이후 </a:t>
            </a:r>
            <a:r>
              <a:rPr lang="en-US" altLang="ko-KR" sz="1300" dirty="0"/>
              <a:t>1</a:t>
            </a:r>
            <a:r>
              <a:rPr lang="ko-KR" altLang="en-US" sz="1300" dirty="0"/>
              <a:t>년 동안 게임 이용 여부를 조사한 결과 엔데믹 이후로 </a:t>
            </a:r>
            <a:r>
              <a:rPr lang="ko-KR" altLang="en-US" sz="1300" dirty="0" err="1"/>
              <a:t>우상향중이던</a:t>
            </a:r>
            <a:r>
              <a:rPr lang="ko-KR" altLang="en-US" sz="1300" dirty="0"/>
              <a:t> 전체적으로 게임시장이 감소하였지만 </a:t>
            </a:r>
            <a:r>
              <a:rPr lang="en-US" altLang="ko-KR" sz="1300" dirty="0"/>
              <a:t>(</a:t>
            </a:r>
            <a:r>
              <a:rPr lang="ko-KR" altLang="en-US" sz="1300" dirty="0"/>
              <a:t>모바일 게임의 이용률 </a:t>
            </a:r>
            <a:r>
              <a:rPr lang="en-US" altLang="ko-KR" sz="1300" dirty="0"/>
              <a:t>9.4%</a:t>
            </a:r>
            <a:r>
              <a:rPr lang="ko-KR" altLang="en-US" sz="1300" dirty="0"/>
              <a:t>감소</a:t>
            </a:r>
            <a:r>
              <a:rPr lang="en-US" altLang="ko-KR" sz="1300" dirty="0"/>
              <a:t>,PC </a:t>
            </a:r>
            <a:r>
              <a:rPr lang="ko-KR" altLang="en-US" sz="1300" dirty="0"/>
              <a:t>게임 이용률 </a:t>
            </a:r>
            <a:r>
              <a:rPr lang="en-US" altLang="ko-KR" sz="1300" dirty="0"/>
              <a:t>1.9%</a:t>
            </a:r>
            <a:r>
              <a:rPr lang="ko-KR" altLang="en-US" sz="1300" dirty="0"/>
              <a:t>로 감소</a:t>
            </a:r>
            <a:r>
              <a:rPr lang="en-US" altLang="ko-KR" sz="1300" dirty="0"/>
              <a:t>). </a:t>
            </a:r>
            <a:r>
              <a:rPr lang="ko-KR" altLang="en-US" sz="1300" dirty="0"/>
              <a:t>반면 </a:t>
            </a:r>
            <a:r>
              <a:rPr lang="ko-KR" altLang="en-US" sz="1300" dirty="0">
                <a:highlight>
                  <a:srgbClr val="FFFF00"/>
                </a:highlight>
              </a:rPr>
              <a:t>콘솔 게임의 이용률은 지난해 </a:t>
            </a:r>
            <a:r>
              <a:rPr lang="en-US" altLang="ko-KR" sz="1300" dirty="0">
                <a:highlight>
                  <a:srgbClr val="FFFF00"/>
                </a:highlight>
              </a:rPr>
              <a:t>13.3%</a:t>
            </a:r>
            <a:r>
              <a:rPr lang="ko-KR" altLang="en-US" sz="1300" dirty="0">
                <a:highlight>
                  <a:srgbClr val="FFFF00"/>
                </a:highlight>
              </a:rPr>
              <a:t>에서 올해 </a:t>
            </a:r>
            <a:r>
              <a:rPr lang="en-US" altLang="ko-KR" sz="1300" dirty="0">
                <a:highlight>
                  <a:srgbClr val="FFFF00"/>
                </a:highlight>
              </a:rPr>
              <a:t>15.1%</a:t>
            </a:r>
            <a:r>
              <a:rPr lang="ko-KR" altLang="en-US" sz="1300" dirty="0">
                <a:highlight>
                  <a:srgbClr val="FFFF00"/>
                </a:highlight>
              </a:rPr>
              <a:t>로 </a:t>
            </a:r>
            <a:r>
              <a:rPr lang="en-US" altLang="ko-KR" sz="1300" dirty="0">
                <a:highlight>
                  <a:srgbClr val="FFFF00"/>
                </a:highlight>
              </a:rPr>
              <a:t>1.8%</a:t>
            </a:r>
            <a:r>
              <a:rPr lang="ko-KR" altLang="en-US" sz="1300" dirty="0">
                <a:highlight>
                  <a:srgbClr val="FFFF00"/>
                </a:highlight>
              </a:rPr>
              <a:t>포인트 늘었습니다</a:t>
            </a:r>
            <a:r>
              <a:rPr lang="en-US" altLang="ko-KR" sz="1300" dirty="0"/>
              <a:t>. </a:t>
            </a:r>
            <a:r>
              <a:rPr lang="ko-KR" altLang="en-US" sz="1300" dirty="0"/>
              <a:t>이처럼 해외콘솔게임시장은 물론 국내콘솔게임시장이 점차 활발해지고 있습니다</a:t>
            </a:r>
            <a:r>
              <a:rPr lang="en-US" altLang="ko-KR" sz="1300" dirty="0"/>
              <a:t>. </a:t>
            </a:r>
            <a:r>
              <a:rPr lang="ko-KR" altLang="en-US" sz="1300" dirty="0"/>
              <a:t>그 중 특히 </a:t>
            </a:r>
            <a:r>
              <a:rPr lang="ko-KR" altLang="en-US" sz="1300" dirty="0" err="1"/>
              <a:t>소울라이크는</a:t>
            </a:r>
            <a:r>
              <a:rPr lang="ko-KR" altLang="en-US" sz="1300" dirty="0"/>
              <a:t> 유명 </a:t>
            </a:r>
            <a:r>
              <a:rPr lang="ko-KR" altLang="en-US" sz="1300" dirty="0" err="1"/>
              <a:t>게임사</a:t>
            </a:r>
            <a:r>
              <a:rPr lang="ko-KR" altLang="en-US" sz="1300" dirty="0"/>
              <a:t> 기준으로 스팀 통계에 따르면 </a:t>
            </a:r>
            <a:r>
              <a:rPr lang="en-US" altLang="ko-KR" sz="1300" dirty="0"/>
              <a:t>50~100</a:t>
            </a:r>
            <a:r>
              <a:rPr lang="ko-KR" altLang="en-US" sz="1300" dirty="0" err="1"/>
              <a:t>만장씩</a:t>
            </a:r>
            <a:r>
              <a:rPr lang="ko-KR" altLang="en-US" sz="1300" dirty="0"/>
              <a:t> 팔렸으며</a:t>
            </a:r>
            <a:r>
              <a:rPr lang="en-US" altLang="ko-KR" sz="1300" dirty="0"/>
              <a:t>, </a:t>
            </a:r>
            <a:r>
              <a:rPr lang="ko-KR" altLang="en-US" sz="1300" dirty="0"/>
              <a:t>최대 히트작인 </a:t>
            </a:r>
            <a:r>
              <a:rPr lang="en-US" altLang="ko-KR" sz="1300" dirty="0"/>
              <a:t>'</a:t>
            </a:r>
            <a:r>
              <a:rPr lang="ko-KR" altLang="en-US" sz="1300" dirty="0" err="1"/>
              <a:t>엘든링</a:t>
            </a:r>
            <a:r>
              <a:rPr lang="en-US" altLang="ko-KR" sz="1300" dirty="0"/>
              <a:t>'</a:t>
            </a:r>
            <a:r>
              <a:rPr lang="ko-KR" altLang="en-US" sz="1300" dirty="0"/>
              <a:t>은 </a:t>
            </a:r>
            <a:r>
              <a:rPr lang="en-US" altLang="ko-KR" sz="1300" dirty="0"/>
              <a:t>3000</a:t>
            </a:r>
            <a:r>
              <a:rPr lang="ko-KR" altLang="en-US" sz="1300" dirty="0"/>
              <a:t>만장 가까이 팔린 것을 확인할 수 있었습니다</a:t>
            </a:r>
            <a:r>
              <a:rPr lang="en-US" altLang="ko-KR" sz="1300" dirty="0"/>
              <a:t>. </a:t>
            </a:r>
            <a:r>
              <a:rPr lang="ko-KR" altLang="en-US" sz="1300" dirty="0"/>
              <a:t>추가로 최근 출시된 국내 </a:t>
            </a:r>
            <a:r>
              <a:rPr lang="ko-KR" altLang="en-US" sz="1300" dirty="0" err="1"/>
              <a:t>소울라이크</a:t>
            </a:r>
            <a:r>
              <a:rPr lang="ko-KR" altLang="en-US" sz="1300" dirty="0"/>
              <a:t> 게임인 </a:t>
            </a:r>
            <a:r>
              <a:rPr lang="en-US" altLang="ko-KR" sz="1300" dirty="0"/>
              <a:t>'P</a:t>
            </a:r>
            <a:r>
              <a:rPr lang="ko-KR" altLang="en-US" sz="1300" dirty="0"/>
              <a:t>의 거짓</a:t>
            </a:r>
            <a:r>
              <a:rPr lang="en-US" altLang="ko-KR" sz="1300" dirty="0"/>
              <a:t>'</a:t>
            </a:r>
            <a:r>
              <a:rPr lang="ko-KR" altLang="en-US" sz="1300" dirty="0"/>
              <a:t>은 판매량이 </a:t>
            </a:r>
            <a:r>
              <a:rPr lang="en-US" altLang="ko-KR" sz="1300" dirty="0"/>
              <a:t>2023</a:t>
            </a:r>
            <a:r>
              <a:rPr lang="ko-KR" altLang="en-US" sz="1300" dirty="0"/>
              <a:t>년 </a:t>
            </a:r>
            <a:r>
              <a:rPr lang="en-US" altLang="ko-KR" sz="1300" dirty="0"/>
              <a:t>10</a:t>
            </a:r>
            <a:r>
              <a:rPr lang="ko-KR" altLang="en-US" sz="1300" dirty="0"/>
              <a:t>월 </a:t>
            </a:r>
            <a:r>
              <a:rPr lang="en-US" altLang="ko-KR" sz="1300" dirty="0"/>
              <a:t>17</a:t>
            </a:r>
            <a:r>
              <a:rPr lang="ko-KR" altLang="en-US" sz="1300" dirty="0"/>
              <a:t>일 기준 </a:t>
            </a:r>
            <a:r>
              <a:rPr lang="en-US" altLang="ko-KR" sz="1300" dirty="0"/>
              <a:t>100</a:t>
            </a:r>
            <a:r>
              <a:rPr lang="ko-KR" altLang="en-US" sz="1300" dirty="0"/>
              <a:t>만장을 돌파하였습니다</a:t>
            </a:r>
            <a:r>
              <a:rPr lang="en-US" altLang="ko-KR" sz="1300" dirty="0"/>
              <a:t>. </a:t>
            </a:r>
          </a:p>
          <a:p>
            <a:r>
              <a:rPr lang="en-US" altLang="ko-KR" sz="2000" b="1" dirty="0"/>
              <a:t>Environmental</a:t>
            </a:r>
          </a:p>
          <a:p>
            <a:pPr marL="0" indent="0">
              <a:buNone/>
            </a:pPr>
            <a:r>
              <a:rPr lang="ko-KR" altLang="en-US" sz="1300" dirty="0"/>
              <a:t>세계적으로 기후이상으로 인해 사람들은 여름에는 되도록 실내활동을 선호하게 되었습니다</a:t>
            </a:r>
            <a:r>
              <a:rPr lang="en-US" altLang="ko-KR" sz="1300" dirty="0"/>
              <a:t>. </a:t>
            </a:r>
            <a:r>
              <a:rPr lang="ko-KR" altLang="en-US" sz="1300" dirty="0" err="1"/>
              <a:t>실내활동중</a:t>
            </a:r>
            <a:r>
              <a:rPr lang="ko-KR" altLang="en-US" sz="1300" dirty="0"/>
              <a:t> 하나인 콘솔게임들이 코로나를 기점으로 최근에 많이 이용되고 있습니다</a:t>
            </a:r>
            <a:r>
              <a:rPr lang="en-US" altLang="ko-KR" sz="1300" dirty="0"/>
              <a:t>.</a:t>
            </a:r>
          </a:p>
          <a:p>
            <a:r>
              <a:rPr lang="en-US" altLang="ko-KR" sz="2000" b="1" dirty="0"/>
              <a:t>Political</a:t>
            </a:r>
          </a:p>
          <a:p>
            <a:pPr marL="0" indent="0">
              <a:buNone/>
            </a:pPr>
            <a:r>
              <a:rPr lang="ko-KR" altLang="en-US" sz="1300" dirty="0"/>
              <a:t>대부분의 </a:t>
            </a:r>
            <a:r>
              <a:rPr lang="ko-KR" altLang="en-US" sz="1300" dirty="0" err="1"/>
              <a:t>소울라이크장르</a:t>
            </a:r>
            <a:r>
              <a:rPr lang="ko-KR" altLang="en-US" sz="1300" dirty="0"/>
              <a:t> 게임들은 게임관리위원회에서 평가하는 심의기준 선정성</a:t>
            </a:r>
            <a:r>
              <a:rPr lang="en-US" altLang="ko-KR" sz="1300" dirty="0"/>
              <a:t>, </a:t>
            </a:r>
            <a:r>
              <a:rPr lang="ko-KR" altLang="en-US" sz="1300" dirty="0"/>
              <a:t>폭력성</a:t>
            </a:r>
            <a:r>
              <a:rPr lang="en-US" altLang="ko-KR" sz="1300" dirty="0"/>
              <a:t>, </a:t>
            </a:r>
            <a:r>
              <a:rPr lang="ko-KR" altLang="en-US" sz="1300" dirty="0"/>
              <a:t>공포</a:t>
            </a:r>
            <a:r>
              <a:rPr lang="en-US" altLang="ko-KR" sz="1300" dirty="0"/>
              <a:t>, </a:t>
            </a:r>
            <a:r>
              <a:rPr lang="ko-KR" altLang="en-US" sz="1300" dirty="0"/>
              <a:t>언어의 부적절성</a:t>
            </a:r>
            <a:r>
              <a:rPr lang="en-US" altLang="ko-KR" sz="1300" dirty="0"/>
              <a:t>, </a:t>
            </a:r>
            <a:r>
              <a:rPr lang="ko-KR" altLang="en-US" sz="1300" dirty="0"/>
              <a:t>약물</a:t>
            </a:r>
            <a:r>
              <a:rPr lang="en-US" altLang="ko-KR" sz="1300" dirty="0"/>
              <a:t>, </a:t>
            </a:r>
            <a:r>
              <a:rPr lang="ko-KR" altLang="en-US" sz="1300" dirty="0"/>
              <a:t>범죄</a:t>
            </a:r>
            <a:r>
              <a:rPr lang="en-US" altLang="ko-KR" sz="1300" dirty="0"/>
              <a:t>, </a:t>
            </a:r>
            <a:r>
              <a:rPr lang="ko-KR" altLang="en-US" sz="1300" dirty="0"/>
              <a:t>사행성 중에서 유일하게 폭력성에만 심의가 걸리므로 이 부분만 잘 조절한다면 타 게임에 비해 제제를 덜 받으면서 비교적 </a:t>
            </a:r>
            <a:r>
              <a:rPr lang="ko-KR" altLang="en-US" sz="1300" dirty="0" err="1"/>
              <a:t>자요롭게</a:t>
            </a:r>
            <a:r>
              <a:rPr lang="ko-KR" altLang="en-US" sz="1300" dirty="0"/>
              <a:t> 원하는 바를 구현을 할 수 있습니다</a:t>
            </a:r>
            <a:r>
              <a:rPr lang="en-US" altLang="ko-KR" sz="13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86595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227A4A-2ABE-E29E-26E2-53388C43D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1.STEEP</a:t>
            </a:r>
            <a:r>
              <a:rPr lang="ko-KR" altLang="en-US" dirty="0"/>
              <a:t>분석 결과 및 연구 목적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9C8005-3DE9-9C1E-399C-931141201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2572"/>
            <a:ext cx="10515600" cy="5167619"/>
          </a:xfrm>
        </p:spPr>
        <p:txBody>
          <a:bodyPr>
            <a:normAutofit/>
          </a:bodyPr>
          <a:lstStyle/>
          <a:p>
            <a:r>
              <a:rPr lang="ko-KR" altLang="en-US" sz="2400" b="1" dirty="0"/>
              <a:t>결론</a:t>
            </a:r>
          </a:p>
          <a:p>
            <a:r>
              <a:rPr lang="ko-KR" altLang="en-US" sz="1400" dirty="0"/>
              <a:t>위에서 분석한 자료에 따르면 </a:t>
            </a:r>
            <a:r>
              <a:rPr lang="ko-KR" altLang="en-US" sz="1400" dirty="0">
                <a:highlight>
                  <a:srgbClr val="FFFF00"/>
                </a:highlight>
              </a:rPr>
              <a:t>국내외 할거없이 콘솔시장이 점차 늘어나는 중</a:t>
            </a:r>
            <a:r>
              <a:rPr lang="ko-KR" altLang="en-US" sz="1400" dirty="0"/>
              <a:t>입니다</a:t>
            </a:r>
            <a:r>
              <a:rPr lang="en-US" altLang="ko-KR" sz="1400" dirty="0"/>
              <a:t>. </a:t>
            </a:r>
            <a:r>
              <a:rPr lang="ko-KR" altLang="en-US" sz="1400" dirty="0"/>
              <a:t>그 중에서 </a:t>
            </a:r>
            <a:r>
              <a:rPr lang="ko-KR" altLang="en-US" sz="1400" dirty="0" err="1"/>
              <a:t>핫한</a:t>
            </a:r>
            <a:r>
              <a:rPr lang="ko-KR" altLang="en-US" sz="1400" dirty="0"/>
              <a:t> 장르가 있다면 </a:t>
            </a:r>
            <a:r>
              <a:rPr lang="ko-KR" altLang="en-US" sz="1400" dirty="0" err="1"/>
              <a:t>소울라이크를</a:t>
            </a:r>
            <a:r>
              <a:rPr lang="ko-KR" altLang="en-US" sz="1400" dirty="0"/>
              <a:t> 빼먹을 수 없을 것입니다</a:t>
            </a:r>
            <a:r>
              <a:rPr lang="en-US" altLang="ko-KR" sz="1400" dirty="0"/>
              <a:t>. </a:t>
            </a:r>
            <a:r>
              <a:rPr lang="ko-KR" altLang="en-US" sz="1400" dirty="0"/>
              <a:t>실제 스팀에서만 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steamdb</a:t>
            </a:r>
            <a:r>
              <a:rPr lang="ko-KR" altLang="en-US" sz="1400" dirty="0"/>
              <a:t>출처</a:t>
            </a:r>
            <a:r>
              <a:rPr lang="en-US" altLang="ko-KR" sz="1400" dirty="0"/>
              <a:t>)</a:t>
            </a:r>
            <a:r>
              <a:rPr lang="ko-KR" altLang="en-US" sz="1400" dirty="0"/>
              <a:t>판매량을 보았을 때 </a:t>
            </a:r>
            <a:r>
              <a:rPr lang="ko-KR" altLang="en-US" sz="1400" dirty="0" err="1"/>
              <a:t>소울라이크</a:t>
            </a:r>
            <a:r>
              <a:rPr lang="ko-KR" altLang="en-US" sz="1400" dirty="0"/>
              <a:t> </a:t>
            </a:r>
            <a:r>
              <a:rPr lang="en-US" altLang="ko-KR" sz="1400" dirty="0"/>
              <a:t>1</a:t>
            </a:r>
            <a:r>
              <a:rPr lang="ko-KR" altLang="en-US" sz="1400" dirty="0"/>
              <a:t>위 </a:t>
            </a:r>
            <a:r>
              <a:rPr lang="ko-KR" altLang="en-US" sz="1400" dirty="0" err="1"/>
              <a:t>엘든링</a:t>
            </a:r>
            <a:r>
              <a:rPr lang="ko-KR" altLang="en-US" sz="1400" dirty="0"/>
              <a:t> </a:t>
            </a:r>
            <a:r>
              <a:rPr lang="en-US" altLang="ko-KR" sz="1400" dirty="0"/>
              <a:t>3791</a:t>
            </a:r>
            <a:r>
              <a:rPr lang="ko-KR" altLang="en-US" sz="1400" dirty="0"/>
              <a:t>만 </a:t>
            </a:r>
            <a:r>
              <a:rPr lang="en-US" altLang="ko-KR" sz="1400" dirty="0"/>
              <a:t>2</a:t>
            </a:r>
            <a:r>
              <a:rPr lang="ko-KR" altLang="en-US" sz="1400" dirty="0"/>
              <a:t>위 </a:t>
            </a:r>
            <a:r>
              <a:rPr lang="ko-KR" altLang="en-US" sz="1400" dirty="0" err="1"/>
              <a:t>다크소울</a:t>
            </a:r>
            <a:r>
              <a:rPr lang="ko-KR" altLang="en-US" sz="1400" dirty="0"/>
              <a:t> </a:t>
            </a:r>
            <a:r>
              <a:rPr lang="en-US" altLang="ko-KR" sz="1400" dirty="0"/>
              <a:t>1070</a:t>
            </a:r>
            <a:r>
              <a:rPr lang="ko-KR" altLang="en-US" sz="1400" dirty="0"/>
              <a:t>만장입니다</a:t>
            </a:r>
            <a:r>
              <a:rPr lang="en-US" altLang="ko-KR" sz="1400" dirty="0"/>
              <a:t>. </a:t>
            </a:r>
            <a:r>
              <a:rPr lang="ko-KR" altLang="en-US" sz="1400" dirty="0"/>
              <a:t>심지어 </a:t>
            </a:r>
            <a:r>
              <a:rPr lang="ko-KR" altLang="en-US" sz="1400" dirty="0" err="1"/>
              <a:t>다크소울의</a:t>
            </a:r>
            <a:r>
              <a:rPr lang="ko-KR" altLang="en-US" sz="1400" dirty="0"/>
              <a:t> 경우 콘솔게임기인 </a:t>
            </a:r>
            <a:r>
              <a:rPr lang="ko-KR" altLang="en-US" sz="1400" dirty="0" err="1"/>
              <a:t>플스와</a:t>
            </a:r>
            <a:r>
              <a:rPr lang="ko-KR" altLang="en-US" sz="1400" dirty="0"/>
              <a:t> </a:t>
            </a:r>
            <a:r>
              <a:rPr lang="en-US" altLang="ko-KR" sz="1400" dirty="0" err="1"/>
              <a:t>xbox</a:t>
            </a:r>
            <a:r>
              <a:rPr lang="ko-KR" altLang="en-US" sz="1400" dirty="0"/>
              <a:t>에서 먼저 나오고 </a:t>
            </a:r>
            <a:r>
              <a:rPr lang="en-US" altLang="ko-KR" sz="1400" dirty="0"/>
              <a:t>PC</a:t>
            </a:r>
            <a:r>
              <a:rPr lang="ko-KR" altLang="en-US" sz="1400" dirty="0"/>
              <a:t>판이 나중에 나왔음에도 판매량이 높습니다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국내 게임사에서도 </a:t>
            </a:r>
            <a:r>
              <a:rPr lang="en-US" altLang="ko-KR" sz="1400" dirty="0"/>
              <a:t>'P</a:t>
            </a:r>
            <a:r>
              <a:rPr lang="ko-KR" altLang="en-US" sz="1400" dirty="0"/>
              <a:t>의 거짓</a:t>
            </a:r>
            <a:r>
              <a:rPr lang="en-US" altLang="ko-KR" sz="1400" dirty="0"/>
              <a:t>'</a:t>
            </a:r>
            <a:r>
              <a:rPr lang="ko-KR" altLang="en-US" sz="1400" dirty="0"/>
              <a:t>을 통해 </a:t>
            </a:r>
            <a:r>
              <a:rPr lang="ko-KR" altLang="en-US" sz="1400" dirty="0" err="1">
                <a:highlight>
                  <a:srgbClr val="FFFF00"/>
                </a:highlight>
              </a:rPr>
              <a:t>소울라이크</a:t>
            </a:r>
            <a:r>
              <a:rPr lang="ko-KR" altLang="en-US" sz="1400" dirty="0">
                <a:highlight>
                  <a:srgbClr val="FFFF00"/>
                </a:highlight>
              </a:rPr>
              <a:t> 장르를 만들어 전세계적으로 성공을 거둘 수 있다</a:t>
            </a:r>
            <a:r>
              <a:rPr lang="ko-KR" altLang="en-US" sz="1400" dirty="0"/>
              <a:t>는 것을 증명하였습니다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추가적으로 최근 </a:t>
            </a:r>
            <a:r>
              <a:rPr lang="en-US" altLang="ko-KR" sz="1400" dirty="0"/>
              <a:t>UMPC</a:t>
            </a:r>
            <a:r>
              <a:rPr lang="ko-KR" altLang="en-US" sz="1400" dirty="0"/>
              <a:t>시장이 활발해지고 있는데 </a:t>
            </a:r>
            <a:r>
              <a:rPr lang="ko-KR" altLang="en-US" sz="1400" dirty="0" err="1"/>
              <a:t>소울시리즈가</a:t>
            </a:r>
            <a:r>
              <a:rPr lang="ko-KR" altLang="en-US" sz="1400" dirty="0"/>
              <a:t> 애초에 콘솔게임기에서만 독점 </a:t>
            </a:r>
            <a:r>
              <a:rPr lang="ko-KR" altLang="en-US" sz="1400" dirty="0" err="1"/>
              <a:t>출시되었을만큼</a:t>
            </a:r>
            <a:r>
              <a:rPr lang="ko-KR" altLang="en-US" sz="1400" dirty="0"/>
              <a:t> 콘솔게임기 조작에 친화적입니다</a:t>
            </a:r>
            <a:r>
              <a:rPr lang="en-US" altLang="ko-KR" sz="1400" dirty="0"/>
              <a:t>. </a:t>
            </a:r>
            <a:r>
              <a:rPr lang="ko-KR" altLang="en-US" sz="1400" dirty="0"/>
              <a:t>그만큼 </a:t>
            </a:r>
            <a:r>
              <a:rPr lang="en-US" altLang="ko-KR" sz="1400" dirty="0"/>
              <a:t>UMPC</a:t>
            </a:r>
            <a:r>
              <a:rPr lang="ko-KR" altLang="en-US" sz="1400" dirty="0"/>
              <a:t>환경에서 플레이하기 </a:t>
            </a:r>
            <a:r>
              <a:rPr lang="ko-KR" altLang="en-US" sz="1400" dirty="0" err="1"/>
              <a:t>최적화되있어서</a:t>
            </a:r>
            <a:r>
              <a:rPr lang="ko-KR" altLang="en-US" sz="1400" dirty="0"/>
              <a:t> 많은 </a:t>
            </a:r>
            <a:r>
              <a:rPr lang="en-US" altLang="ko-KR" sz="1400" dirty="0"/>
              <a:t>UMPC</a:t>
            </a:r>
            <a:r>
              <a:rPr lang="ko-KR" altLang="en-US" sz="1400" dirty="0"/>
              <a:t>유저들이 선호하는 게임장르가 </a:t>
            </a:r>
            <a:r>
              <a:rPr lang="ko-KR" altLang="en-US" sz="1400" dirty="0" err="1"/>
              <a:t>될것이라</a:t>
            </a:r>
            <a:r>
              <a:rPr lang="ko-KR" altLang="en-US" sz="1400" dirty="0"/>
              <a:t> 예상됩니다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하지만 이 </a:t>
            </a:r>
            <a:r>
              <a:rPr lang="ko-KR" altLang="en-US" sz="1400" dirty="0" err="1"/>
              <a:t>소울라이크의</a:t>
            </a:r>
            <a:r>
              <a:rPr lang="ko-KR" altLang="en-US" sz="1400" dirty="0"/>
              <a:t> 전투시스템을 연습하기에는 게임마다 공격 패턴과 박자가 달라서 힘들고 따로 연습하는 게임이나 기능도 따로 없어서 게임내에서 </a:t>
            </a:r>
            <a:r>
              <a:rPr lang="ko-KR" altLang="en-US" sz="1400" dirty="0" err="1"/>
              <a:t>연습해야하지만</a:t>
            </a:r>
            <a:r>
              <a:rPr lang="ko-KR" altLang="en-US" sz="1400" dirty="0"/>
              <a:t> 부활시간과 보스방까지 가는 시간도 들고 심지어 보스방을 가다 죽는 경우도 빈번하여 시간측면에서나 정신적으로나 </a:t>
            </a:r>
            <a:r>
              <a:rPr lang="ko-KR" altLang="en-US" sz="1400" dirty="0" err="1"/>
              <a:t>효울적이라</a:t>
            </a:r>
            <a:r>
              <a:rPr lang="ko-KR" altLang="en-US" sz="1400" dirty="0"/>
              <a:t> 보긴 어렵습니다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그래서 이를 보안해 기존 </a:t>
            </a:r>
            <a:r>
              <a:rPr lang="ko-KR" altLang="en-US" sz="1400" dirty="0" err="1"/>
              <a:t>소울라이크의</a:t>
            </a:r>
            <a:r>
              <a:rPr lang="ko-KR" altLang="en-US" sz="1400" dirty="0"/>
              <a:t> 불편한 점을 없애고 </a:t>
            </a:r>
            <a:r>
              <a:rPr lang="ko-KR" altLang="en-US" sz="1400" dirty="0">
                <a:highlight>
                  <a:srgbClr val="FFFF00"/>
                </a:highlight>
              </a:rPr>
              <a:t>전투시스템만을 초점에 맞춰 다양한 패턴을 조작가능한 전투 시뮬레이터</a:t>
            </a:r>
            <a:r>
              <a:rPr lang="ko-KR" altLang="en-US" sz="1400" dirty="0"/>
              <a:t>를 생각했습니다</a:t>
            </a:r>
            <a:r>
              <a:rPr lang="en-US" altLang="ko-KR" sz="1400" dirty="0"/>
              <a:t>.</a:t>
            </a:r>
          </a:p>
          <a:p>
            <a:pPr marL="0" indent="0">
              <a:buNone/>
            </a:pPr>
            <a:endParaRPr lang="en-US" altLang="ko-KR" sz="1400" dirty="0"/>
          </a:p>
          <a:p>
            <a:r>
              <a:rPr lang="ko-KR" altLang="en-US" sz="1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g sans"/>
              </a:rPr>
              <a:t>현재 게임 트렌드에 대한 연구 </a:t>
            </a:r>
            <a:endParaRPr lang="en-US" altLang="ko-KR" sz="1400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gg sans"/>
            </a:endParaRPr>
          </a:p>
          <a:p>
            <a:r>
              <a:rPr lang="ko-KR" altLang="en-US" sz="14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g sans"/>
              </a:rPr>
              <a:t>소울라이크게임의</a:t>
            </a:r>
            <a:r>
              <a:rPr lang="ko-KR" altLang="en-US" sz="1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g sans"/>
              </a:rPr>
              <a:t> 전투시스템에 대한 연구</a:t>
            </a:r>
            <a:endParaRPr lang="en-US" altLang="ko-KR" sz="1400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gg sans"/>
            </a:endParaRPr>
          </a:p>
          <a:p>
            <a:r>
              <a:rPr lang="ko-KR" altLang="en-US" sz="1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g sans"/>
              </a:rPr>
              <a:t> </a:t>
            </a:r>
            <a:r>
              <a:rPr lang="en-US" altLang="ko-KR" sz="1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g sans"/>
              </a:rPr>
              <a:t>directx12</a:t>
            </a:r>
            <a:r>
              <a:rPr lang="ko-KR" altLang="en-US" sz="1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g sans"/>
              </a:rPr>
              <a:t>을 사용하여 게임제작</a:t>
            </a:r>
            <a:endParaRPr lang="en-US" altLang="ko-KR" sz="1400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gg sans"/>
            </a:endParaRPr>
          </a:p>
          <a:p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017087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589901-F262-AA2B-79C5-DC18DF3BC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inherit"/>
              </a:rPr>
              <a:t> 게임소개 및 특징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2961FA-A011-3424-4AE2-7AF227479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783" y="1468073"/>
            <a:ext cx="10884017" cy="4708890"/>
          </a:xfrm>
        </p:spPr>
        <p:txBody>
          <a:bodyPr>
            <a:normAutofit/>
          </a:bodyPr>
          <a:lstStyle/>
          <a:p>
            <a:r>
              <a:rPr lang="ko-KR" altLang="en-US" sz="1800" dirty="0" err="1"/>
              <a:t>소울라이크</a:t>
            </a:r>
            <a:r>
              <a:rPr lang="ko-KR" altLang="en-US" sz="1800" dirty="0"/>
              <a:t> 게임에서 전투적 요소만 집중하여 여러가지 방법으로 플레이 할 수 있는 게임</a:t>
            </a:r>
            <a:endParaRPr lang="en-US" altLang="ko-KR" sz="1800" dirty="0"/>
          </a:p>
          <a:p>
            <a:r>
              <a:rPr lang="ko-KR" altLang="en-US" sz="1800" dirty="0" err="1"/>
              <a:t>패링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성공시</a:t>
            </a:r>
            <a:r>
              <a:rPr lang="ko-KR" altLang="en-US" sz="1800" dirty="0"/>
              <a:t> 효과</a:t>
            </a:r>
            <a:r>
              <a:rPr lang="en-US" altLang="ko-KR" sz="1800" dirty="0"/>
              <a:t>, </a:t>
            </a:r>
            <a:r>
              <a:rPr lang="ko-KR" altLang="en-US" sz="1800" dirty="0"/>
              <a:t>몬스터 설정</a:t>
            </a:r>
            <a:r>
              <a:rPr lang="en-US" altLang="ko-KR" sz="1800" dirty="0"/>
              <a:t>(</a:t>
            </a:r>
            <a:r>
              <a:rPr lang="ko-KR" altLang="en-US" sz="1800" dirty="0"/>
              <a:t>종류</a:t>
            </a:r>
            <a:r>
              <a:rPr lang="en-US" altLang="ko-KR" sz="1800" dirty="0"/>
              <a:t>, </a:t>
            </a:r>
            <a:r>
              <a:rPr lang="ko-KR" altLang="en-US" sz="1800" dirty="0"/>
              <a:t>패턴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체력등</a:t>
            </a:r>
            <a:r>
              <a:rPr lang="en-US" altLang="ko-KR" sz="1800" dirty="0"/>
              <a:t>) </a:t>
            </a:r>
            <a:r>
              <a:rPr lang="ko-KR" altLang="en-US" sz="1800" dirty="0"/>
              <a:t>등으로 자신이 원하는 대로 고르고 게임 진행</a:t>
            </a:r>
            <a:endParaRPr lang="en-US" altLang="ko-KR" sz="1800" dirty="0"/>
          </a:p>
          <a:p>
            <a:endParaRPr lang="en-US" altLang="ko-KR" sz="2000" dirty="0"/>
          </a:p>
          <a:p>
            <a:pPr marL="0" indent="0">
              <a:buNone/>
            </a:pPr>
            <a:r>
              <a:rPr lang="en-US" altLang="ko-KR" sz="24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g sans"/>
              </a:rPr>
              <a:t>&lt;</a:t>
            </a:r>
            <a:r>
              <a:rPr lang="ko-KR" altLang="en-US" sz="24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g sans"/>
              </a:rPr>
              <a:t>게임 플레이</a:t>
            </a:r>
            <a:r>
              <a:rPr lang="en-US" altLang="ko-KR" sz="24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g sans"/>
              </a:rPr>
              <a:t>&gt;</a:t>
            </a:r>
          </a:p>
          <a:p>
            <a:pPr marL="0" indent="0">
              <a:buNone/>
            </a:pPr>
            <a:r>
              <a:rPr lang="en-US" altLang="ko-KR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g sans"/>
              </a:rPr>
              <a:t>-</a:t>
            </a:r>
            <a:r>
              <a:rPr lang="ko-KR" altLang="en-U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g sans"/>
              </a:rPr>
              <a:t>싱글 플레이</a:t>
            </a:r>
            <a:endParaRPr lang="en-US" altLang="ko-KR" sz="2000" b="1" dirty="0">
              <a:solidFill>
                <a:schemeClr val="tx1">
                  <a:lumMod val="95000"/>
                  <a:lumOff val="5000"/>
                </a:schemeClr>
              </a:solidFill>
              <a:latin typeface="gg sans"/>
            </a:endParaRPr>
          </a:p>
          <a:p>
            <a:r>
              <a:rPr lang="ko-KR" altLang="en-US" sz="1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g sans"/>
              </a:rPr>
              <a:t>게임플레이전에 플레이어 캐릭터 전투 설정과 몬스터의 패턴 설정</a:t>
            </a:r>
            <a:endParaRPr lang="en-US" altLang="ko-KR" sz="1800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gg sans"/>
            </a:endParaRPr>
          </a:p>
          <a:p>
            <a:r>
              <a:rPr lang="ko-KR" altLang="en-US" sz="1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g sans"/>
              </a:rPr>
              <a:t>위 과정을 </a:t>
            </a:r>
            <a:r>
              <a:rPr lang="ko-KR" altLang="en-US" sz="18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g sans"/>
              </a:rPr>
              <a:t>생략하려먼</a:t>
            </a:r>
            <a:r>
              <a:rPr lang="ko-KR" altLang="en-US" sz="1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g sans"/>
              </a:rPr>
              <a:t> 기본 설정된 </a:t>
            </a:r>
            <a:r>
              <a:rPr lang="ko-KR" altLang="en-US" sz="18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g sans"/>
              </a:rPr>
              <a:t>프리셋이나</a:t>
            </a:r>
            <a:r>
              <a:rPr lang="ko-KR" altLang="en-US" sz="1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g sans"/>
              </a:rPr>
              <a:t> 사람들이 올린 </a:t>
            </a:r>
            <a:r>
              <a:rPr lang="ko-KR" altLang="en-US" sz="18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g sans"/>
              </a:rPr>
              <a:t>프리셋</a:t>
            </a:r>
            <a:r>
              <a:rPr lang="ko-KR" altLang="en-US" sz="1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g sans"/>
              </a:rPr>
              <a:t> 불러오기</a:t>
            </a:r>
            <a:endParaRPr lang="en-US" altLang="ko-KR" sz="1800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gg sans"/>
            </a:endParaRPr>
          </a:p>
          <a:p>
            <a:r>
              <a:rPr lang="ko-KR" altLang="en-US" sz="1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g sans"/>
              </a:rPr>
              <a:t>설정한 환경에 맞게 전투 연습</a:t>
            </a:r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  <a:latin typeface="gg sans"/>
            </a:endParaRPr>
          </a:p>
          <a:p>
            <a:pPr marL="0" indent="0">
              <a:buNone/>
            </a:pP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gg sans"/>
              </a:rPr>
              <a:t>-</a:t>
            </a:r>
            <a:r>
              <a:rPr lang="ko-KR" altLang="en-U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g sans"/>
              </a:rPr>
              <a:t>멀티</a:t>
            </a:r>
            <a:r>
              <a:rPr lang="en-US" altLang="ko-KR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g sans"/>
              </a:rPr>
              <a:t> </a:t>
            </a:r>
            <a:r>
              <a:rPr lang="ko-KR" altLang="en-U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g sans"/>
              </a:rPr>
              <a:t>플레이</a:t>
            </a:r>
            <a:endParaRPr lang="en-US" altLang="ko-KR" sz="2000" b="1" dirty="0">
              <a:solidFill>
                <a:schemeClr val="tx1">
                  <a:lumMod val="95000"/>
                  <a:lumOff val="5000"/>
                </a:schemeClr>
              </a:solidFill>
              <a:latin typeface="gg sans"/>
            </a:endParaRPr>
          </a:p>
          <a:p>
            <a:r>
              <a:rPr lang="ko-KR" altLang="en-US" sz="18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g sans"/>
              </a:rPr>
              <a:t>매칭전에</a:t>
            </a:r>
            <a:r>
              <a:rPr lang="ko-KR" altLang="en-US" sz="1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g sans"/>
              </a:rPr>
              <a:t> 플레이어의 장비 </a:t>
            </a:r>
            <a:r>
              <a:rPr lang="ko-KR" altLang="en-US" sz="18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g sans"/>
              </a:rPr>
              <a:t>선택후</a:t>
            </a:r>
            <a:r>
              <a:rPr lang="ko-KR" altLang="en-US" sz="1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g sans"/>
              </a:rPr>
              <a:t> 매칭</a:t>
            </a:r>
            <a:endParaRPr lang="en-US" altLang="ko-KR" sz="1800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gg sans"/>
            </a:endParaRPr>
          </a:p>
          <a:p>
            <a:r>
              <a:rPr lang="ko-KR" altLang="en-US" sz="1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g sans"/>
              </a:rPr>
              <a:t>매칭이 완료되면 상대와 </a:t>
            </a:r>
            <a:r>
              <a:rPr lang="en-US" altLang="ko-KR" sz="1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g sans"/>
              </a:rPr>
              <a:t>PVP </a:t>
            </a:r>
            <a:r>
              <a:rPr lang="ko-KR" altLang="en-US" sz="1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g sans"/>
              </a:rPr>
              <a:t>전투</a:t>
            </a:r>
            <a:endParaRPr lang="en-US" altLang="ko-KR" sz="1800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gg sans"/>
            </a:endParaRPr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732467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589901-F262-AA2B-79C5-DC18DF3BC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inherit"/>
              </a:rPr>
              <a:t> 게임소개 및 특징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2961FA-A011-3424-4AE2-7AF227479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61108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&lt;</a:t>
            </a:r>
            <a:r>
              <a:rPr lang="ko-KR" altLang="en-US" sz="2400" b="1" dirty="0"/>
              <a:t>플레이어 소개</a:t>
            </a:r>
            <a:r>
              <a:rPr lang="en-US" altLang="ko-KR" sz="2400" b="1" dirty="0"/>
              <a:t>&gt;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600" b="0" i="0" dirty="0">
                <a:solidFill>
                  <a:srgbClr val="1F2328"/>
                </a:solidFill>
                <a:effectLst/>
                <a:latin typeface="-apple-system"/>
              </a:rPr>
              <a:t>행동 </a:t>
            </a:r>
            <a:r>
              <a:rPr lang="en-US" altLang="ko-KR" sz="1600" b="0" i="0" dirty="0">
                <a:solidFill>
                  <a:srgbClr val="1F2328"/>
                </a:solidFill>
                <a:effectLst/>
                <a:latin typeface="-apple-system"/>
              </a:rPr>
              <a:t>:  </a:t>
            </a:r>
            <a:r>
              <a:rPr lang="ko-KR" altLang="en-US" sz="1600" b="0" i="0" dirty="0">
                <a:solidFill>
                  <a:srgbClr val="1F2328"/>
                </a:solidFill>
                <a:effectLst/>
                <a:latin typeface="-apple-system"/>
              </a:rPr>
              <a:t>공격</a:t>
            </a:r>
            <a:r>
              <a:rPr lang="en-US" altLang="ko-KR" sz="1600" b="0" i="0" dirty="0">
                <a:solidFill>
                  <a:srgbClr val="1F2328"/>
                </a:solidFill>
                <a:effectLst/>
                <a:latin typeface="-apple-system"/>
              </a:rPr>
              <a:t>, </a:t>
            </a:r>
            <a:r>
              <a:rPr lang="ko-KR" altLang="en-US" sz="1600" b="0" i="0" dirty="0">
                <a:solidFill>
                  <a:srgbClr val="1F2328"/>
                </a:solidFill>
                <a:effectLst/>
                <a:latin typeface="-apple-system"/>
              </a:rPr>
              <a:t>회피</a:t>
            </a:r>
            <a:r>
              <a:rPr lang="en-US" altLang="ko-KR" sz="1600" b="0" i="0" dirty="0">
                <a:solidFill>
                  <a:srgbClr val="1F2328"/>
                </a:solidFill>
                <a:effectLst/>
                <a:latin typeface="-apple-system"/>
              </a:rPr>
              <a:t>, </a:t>
            </a:r>
            <a:r>
              <a:rPr lang="ko-KR" altLang="en-US" sz="1600" b="0" i="0" dirty="0">
                <a:solidFill>
                  <a:srgbClr val="1F2328"/>
                </a:solidFill>
                <a:effectLst/>
                <a:latin typeface="-apple-system"/>
              </a:rPr>
              <a:t>막기</a:t>
            </a:r>
            <a:r>
              <a:rPr lang="en-US" altLang="ko-KR" sz="1600" b="0" i="0" dirty="0">
                <a:solidFill>
                  <a:srgbClr val="1F2328"/>
                </a:solidFill>
                <a:effectLst/>
                <a:latin typeface="-apple-system"/>
              </a:rPr>
              <a:t>, </a:t>
            </a:r>
            <a:r>
              <a:rPr lang="ko-KR" altLang="en-US" sz="1600" b="0" i="0" dirty="0" err="1">
                <a:solidFill>
                  <a:srgbClr val="1F2328"/>
                </a:solidFill>
                <a:effectLst/>
                <a:latin typeface="-apple-system"/>
              </a:rPr>
              <a:t>패링</a:t>
            </a:r>
            <a:r>
              <a:rPr lang="en-US" altLang="ko-KR" sz="1600" b="0" i="0" dirty="0">
                <a:solidFill>
                  <a:srgbClr val="1F2328"/>
                </a:solidFill>
                <a:effectLst/>
                <a:latin typeface="-apple-system"/>
              </a:rPr>
              <a:t>, </a:t>
            </a:r>
            <a:r>
              <a:rPr lang="ko-KR" altLang="en-US" sz="1600" b="0" i="0" dirty="0">
                <a:solidFill>
                  <a:srgbClr val="1F2328"/>
                </a:solidFill>
                <a:effectLst/>
                <a:latin typeface="-apple-system"/>
              </a:rPr>
              <a:t>점프</a:t>
            </a:r>
            <a:r>
              <a:rPr lang="en-US" altLang="ko-KR" sz="1600" b="0" i="0" dirty="0">
                <a:solidFill>
                  <a:srgbClr val="1F2328"/>
                </a:solidFill>
                <a:effectLst/>
                <a:latin typeface="-apple-system"/>
              </a:rPr>
              <a:t>, </a:t>
            </a:r>
            <a:r>
              <a:rPr lang="ko-KR" altLang="en-US" sz="1600" b="0" i="0" dirty="0">
                <a:solidFill>
                  <a:srgbClr val="1F2328"/>
                </a:solidFill>
                <a:effectLst/>
                <a:latin typeface="-apple-system"/>
              </a:rPr>
              <a:t>달리기</a:t>
            </a:r>
            <a:r>
              <a:rPr lang="en-US" altLang="ko-KR" sz="1600" b="0" i="0" dirty="0">
                <a:solidFill>
                  <a:srgbClr val="1F2328"/>
                </a:solidFill>
                <a:effectLst/>
                <a:latin typeface="-apple-system"/>
              </a:rPr>
              <a:t>, </a:t>
            </a:r>
            <a:r>
              <a:rPr lang="ko-KR" altLang="en-US" sz="1600" b="0" i="0" dirty="0" err="1">
                <a:solidFill>
                  <a:srgbClr val="1F2328"/>
                </a:solidFill>
                <a:effectLst/>
                <a:latin typeface="-apple-system"/>
              </a:rPr>
              <a:t>강공격</a:t>
            </a:r>
            <a:r>
              <a:rPr lang="en-US" altLang="ko-KR" sz="1600" b="0" i="0" dirty="0">
                <a:solidFill>
                  <a:srgbClr val="1F2328"/>
                </a:solidFill>
                <a:effectLst/>
                <a:latin typeface="-apple-system"/>
              </a:rPr>
              <a:t>(</a:t>
            </a:r>
            <a:r>
              <a:rPr lang="ko-KR" altLang="en-US" sz="1600" b="0" i="0" dirty="0">
                <a:solidFill>
                  <a:srgbClr val="1F2328"/>
                </a:solidFill>
                <a:effectLst/>
                <a:latin typeface="-apple-system"/>
              </a:rPr>
              <a:t>고려</a:t>
            </a:r>
            <a:r>
              <a:rPr lang="en-US" altLang="ko-KR" sz="1600" b="0" i="0" dirty="0">
                <a:solidFill>
                  <a:srgbClr val="1F2328"/>
                </a:solidFill>
                <a:effectLst/>
                <a:latin typeface="-apple-system"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600" b="0" i="0" dirty="0">
                <a:solidFill>
                  <a:srgbClr val="1F2328"/>
                </a:solidFill>
                <a:effectLst/>
                <a:latin typeface="-apple-system"/>
              </a:rPr>
              <a:t>무기 </a:t>
            </a:r>
            <a:r>
              <a:rPr lang="en-US" altLang="ko-KR" sz="1600" b="0" i="0" dirty="0">
                <a:solidFill>
                  <a:srgbClr val="1F2328"/>
                </a:solidFill>
                <a:effectLst/>
                <a:latin typeface="-apple-system"/>
              </a:rPr>
              <a:t>:  </a:t>
            </a:r>
            <a:r>
              <a:rPr lang="ko-KR" altLang="en-US" sz="1600" b="0" i="0" dirty="0" err="1">
                <a:solidFill>
                  <a:srgbClr val="1F2328"/>
                </a:solidFill>
                <a:effectLst/>
                <a:latin typeface="-apple-system"/>
              </a:rPr>
              <a:t>한손검</a:t>
            </a:r>
            <a:r>
              <a:rPr lang="en-US" altLang="ko-KR" sz="1600" b="0" i="0" dirty="0">
                <a:solidFill>
                  <a:srgbClr val="1F2328"/>
                </a:solidFill>
                <a:effectLst/>
                <a:latin typeface="-apple-system"/>
              </a:rPr>
              <a:t>, </a:t>
            </a:r>
            <a:r>
              <a:rPr lang="ko-KR" altLang="en-US" sz="1600" b="0" i="0" dirty="0" err="1">
                <a:solidFill>
                  <a:srgbClr val="1F2328"/>
                </a:solidFill>
                <a:effectLst/>
                <a:latin typeface="-apple-system"/>
              </a:rPr>
              <a:t>양손검</a:t>
            </a:r>
            <a:r>
              <a:rPr lang="en-US" altLang="ko-KR" sz="1600" b="0" i="0" dirty="0">
                <a:solidFill>
                  <a:srgbClr val="1F2328"/>
                </a:solidFill>
                <a:effectLst/>
                <a:latin typeface="-apple-system"/>
              </a:rPr>
              <a:t>(</a:t>
            </a:r>
            <a:r>
              <a:rPr lang="ko-KR" altLang="en-US" sz="1600" b="0" i="0" dirty="0">
                <a:solidFill>
                  <a:srgbClr val="1F2328"/>
                </a:solidFill>
                <a:effectLst/>
                <a:latin typeface="-apple-system"/>
              </a:rPr>
              <a:t>방패</a:t>
            </a:r>
            <a:r>
              <a:rPr lang="en-US" altLang="ko-KR" sz="1600" b="0" i="0" dirty="0">
                <a:solidFill>
                  <a:srgbClr val="1F2328"/>
                </a:solidFill>
                <a:effectLst/>
                <a:latin typeface="-apple-system"/>
              </a:rPr>
              <a:t>x)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600" b="0" i="0" dirty="0">
                <a:solidFill>
                  <a:srgbClr val="1F2328"/>
                </a:solidFill>
                <a:effectLst/>
                <a:latin typeface="-apple-system"/>
              </a:rPr>
              <a:t>방패 </a:t>
            </a:r>
            <a:r>
              <a:rPr lang="en-US" altLang="ko-KR" sz="1600" b="0" i="0" dirty="0">
                <a:solidFill>
                  <a:srgbClr val="1F2328"/>
                </a:solidFill>
                <a:effectLst/>
                <a:latin typeface="-apple-system"/>
              </a:rPr>
              <a:t>:  </a:t>
            </a:r>
            <a:r>
              <a:rPr lang="ko-KR" altLang="en-US" sz="1600" b="0" i="0" dirty="0">
                <a:solidFill>
                  <a:srgbClr val="1F2328"/>
                </a:solidFill>
                <a:effectLst/>
                <a:latin typeface="-apple-system"/>
              </a:rPr>
              <a:t>소형방패</a:t>
            </a:r>
            <a:r>
              <a:rPr lang="en-US" altLang="ko-KR" sz="1600" b="0" i="0" dirty="0">
                <a:solidFill>
                  <a:srgbClr val="1F2328"/>
                </a:solidFill>
                <a:effectLst/>
                <a:latin typeface="-apple-system"/>
              </a:rPr>
              <a:t>(</a:t>
            </a:r>
            <a:r>
              <a:rPr lang="ko-KR" altLang="en-US" sz="1600" b="0" i="0" dirty="0" err="1">
                <a:solidFill>
                  <a:srgbClr val="1F2328"/>
                </a:solidFill>
                <a:effectLst/>
                <a:latin typeface="-apple-system"/>
              </a:rPr>
              <a:t>패링속도가</a:t>
            </a:r>
            <a:r>
              <a:rPr lang="ko-KR" altLang="en-US" sz="1600" b="0" i="0" dirty="0">
                <a:solidFill>
                  <a:srgbClr val="1F2328"/>
                </a:solidFill>
                <a:effectLst/>
                <a:latin typeface="-apple-system"/>
              </a:rPr>
              <a:t> 빠르지만 </a:t>
            </a:r>
            <a:r>
              <a:rPr lang="ko-KR" altLang="en-US" sz="1600" b="0" i="0" dirty="0" err="1">
                <a:solidFill>
                  <a:srgbClr val="1F2328"/>
                </a:solidFill>
                <a:effectLst/>
                <a:latin typeface="-apple-system"/>
              </a:rPr>
              <a:t>막는정도는</a:t>
            </a:r>
            <a:r>
              <a:rPr lang="ko-KR" altLang="en-US" sz="1600" b="0" i="0" dirty="0">
                <a:solidFill>
                  <a:srgbClr val="1F2328"/>
                </a:solidFill>
                <a:effectLst/>
                <a:latin typeface="-apple-system"/>
              </a:rPr>
              <a:t> 약함</a:t>
            </a:r>
            <a:r>
              <a:rPr lang="en-US" altLang="ko-KR" sz="1600" b="0" i="0" dirty="0">
                <a:solidFill>
                  <a:srgbClr val="1F2328"/>
                </a:solidFill>
                <a:effectLst/>
                <a:latin typeface="-apple-system"/>
              </a:rPr>
              <a:t>)</a:t>
            </a:r>
          </a:p>
          <a:p>
            <a:pPr marL="914400" lvl="2" indent="0">
              <a:buNone/>
            </a:pPr>
            <a:r>
              <a:rPr lang="ko-KR" altLang="en-US" sz="1600" b="0" i="0" dirty="0">
                <a:solidFill>
                  <a:srgbClr val="1F2328"/>
                </a:solidFill>
                <a:effectLst/>
                <a:latin typeface="-apple-system"/>
              </a:rPr>
              <a:t>중형방패</a:t>
            </a:r>
            <a:r>
              <a:rPr lang="en-US" altLang="ko-KR" sz="1600" b="0" i="0" dirty="0">
                <a:solidFill>
                  <a:srgbClr val="1F2328"/>
                </a:solidFill>
                <a:effectLst/>
                <a:latin typeface="-apple-system"/>
              </a:rPr>
              <a:t>(</a:t>
            </a:r>
            <a:r>
              <a:rPr lang="ko-KR" altLang="en-US" sz="1600" b="0" i="0" dirty="0" err="1">
                <a:solidFill>
                  <a:srgbClr val="1F2328"/>
                </a:solidFill>
                <a:effectLst/>
                <a:latin typeface="-apple-system"/>
              </a:rPr>
              <a:t>패링속도와</a:t>
            </a:r>
            <a:r>
              <a:rPr lang="ko-KR" altLang="en-US" sz="1600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ko-KR" altLang="en-US" sz="1600" b="0" i="0" dirty="0" err="1">
                <a:solidFill>
                  <a:srgbClr val="1F2328"/>
                </a:solidFill>
                <a:effectLst/>
                <a:latin typeface="-apple-system"/>
              </a:rPr>
              <a:t>막는정도가</a:t>
            </a:r>
            <a:r>
              <a:rPr lang="ko-KR" altLang="en-US" sz="1600" b="0" i="0" dirty="0">
                <a:solidFill>
                  <a:srgbClr val="1F2328"/>
                </a:solidFill>
                <a:effectLst/>
                <a:latin typeface="-apple-system"/>
              </a:rPr>
              <a:t> 중간</a:t>
            </a:r>
            <a:r>
              <a:rPr lang="en-US" altLang="ko-KR" sz="1600" b="0" i="0" dirty="0">
                <a:solidFill>
                  <a:srgbClr val="1F2328"/>
                </a:solidFill>
                <a:effectLst/>
                <a:latin typeface="-apple-system"/>
              </a:rPr>
              <a:t>)</a:t>
            </a:r>
          </a:p>
          <a:p>
            <a:pPr marL="914400" lvl="2" indent="0">
              <a:buNone/>
            </a:pPr>
            <a:r>
              <a:rPr lang="ko-KR" altLang="en-US" sz="1600" b="0" i="0" dirty="0">
                <a:solidFill>
                  <a:srgbClr val="1F2328"/>
                </a:solidFill>
                <a:effectLst/>
                <a:latin typeface="-apple-system"/>
              </a:rPr>
              <a:t>대형방패</a:t>
            </a:r>
            <a:r>
              <a:rPr lang="en-US" altLang="ko-KR" sz="1600" b="0" i="0" dirty="0">
                <a:solidFill>
                  <a:srgbClr val="1F2328"/>
                </a:solidFill>
                <a:effectLst/>
                <a:latin typeface="-apple-system"/>
              </a:rPr>
              <a:t>(</a:t>
            </a:r>
            <a:r>
              <a:rPr lang="ko-KR" altLang="en-US" sz="1600" b="0" i="0" dirty="0" err="1">
                <a:solidFill>
                  <a:srgbClr val="1F2328"/>
                </a:solidFill>
                <a:effectLst/>
                <a:latin typeface="-apple-system"/>
              </a:rPr>
              <a:t>패링속도가</a:t>
            </a:r>
            <a:r>
              <a:rPr lang="ko-KR" altLang="en-US" sz="1600" b="0" i="0" dirty="0">
                <a:solidFill>
                  <a:srgbClr val="1F2328"/>
                </a:solidFill>
                <a:effectLst/>
                <a:latin typeface="-apple-system"/>
              </a:rPr>
              <a:t> 느리지만 맞는 정도는 강함</a:t>
            </a:r>
            <a:r>
              <a:rPr lang="en-US" altLang="ko-KR" sz="1600" b="0" i="0" dirty="0">
                <a:solidFill>
                  <a:srgbClr val="1F2328"/>
                </a:solidFill>
                <a:effectLst/>
                <a:latin typeface="-apple-system"/>
              </a:rPr>
              <a:t>)</a:t>
            </a:r>
            <a:endParaRPr lang="en-US" altLang="ko-KR" sz="1800" dirty="0">
              <a:solidFill>
                <a:srgbClr val="1F2328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600" b="0" i="0" dirty="0">
                <a:solidFill>
                  <a:srgbClr val="1F2328"/>
                </a:solidFill>
                <a:effectLst/>
                <a:latin typeface="-apple-system"/>
              </a:rPr>
              <a:t>플레이어 사이즈</a:t>
            </a:r>
            <a:endParaRPr lang="en-US" altLang="ko-KR" sz="16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marL="0" indent="0" algn="l">
              <a:buNone/>
            </a:pPr>
            <a:r>
              <a:rPr lang="en-US" altLang="ko-KR" sz="1600" b="0" i="0" dirty="0">
                <a:solidFill>
                  <a:srgbClr val="1F2328"/>
                </a:solidFill>
                <a:effectLst/>
                <a:latin typeface="-apple-system"/>
              </a:rPr>
              <a:t>	</a:t>
            </a:r>
            <a:r>
              <a:rPr lang="ko-KR" altLang="en-US" sz="1600" b="0" i="0" dirty="0">
                <a:solidFill>
                  <a:srgbClr val="1F2328"/>
                </a:solidFill>
                <a:effectLst/>
                <a:latin typeface="-apple-system"/>
              </a:rPr>
              <a:t>키 </a:t>
            </a:r>
            <a:r>
              <a:rPr lang="en-US" altLang="ko-KR" sz="1600" b="0" i="0" dirty="0">
                <a:solidFill>
                  <a:srgbClr val="1F2328"/>
                </a:solidFill>
                <a:effectLst/>
                <a:latin typeface="-apple-system"/>
              </a:rPr>
              <a:t>: 1.8m</a:t>
            </a:r>
          </a:p>
          <a:p>
            <a:pPr marL="0" indent="0" algn="l">
              <a:buNone/>
            </a:pPr>
            <a:r>
              <a:rPr lang="en-US" altLang="ko-KR" sz="1600" b="0" i="0" dirty="0">
                <a:solidFill>
                  <a:srgbClr val="1F2328"/>
                </a:solidFill>
                <a:effectLst/>
                <a:latin typeface="-apple-system"/>
              </a:rPr>
              <a:t>	</a:t>
            </a:r>
            <a:r>
              <a:rPr lang="ko-KR" altLang="en-US" sz="1600" b="0" i="0" dirty="0">
                <a:solidFill>
                  <a:srgbClr val="1F2328"/>
                </a:solidFill>
                <a:effectLst/>
                <a:latin typeface="-apple-system"/>
              </a:rPr>
              <a:t>가로 세로 </a:t>
            </a:r>
            <a:r>
              <a:rPr lang="en-US" altLang="ko-KR" sz="1600" b="0" i="0" dirty="0">
                <a:solidFill>
                  <a:srgbClr val="1F2328"/>
                </a:solidFill>
                <a:effectLst/>
                <a:latin typeface="-apple-system"/>
              </a:rPr>
              <a:t>: 0.42 X 0.20 m</a:t>
            </a:r>
          </a:p>
          <a:p>
            <a:pPr marL="0" indent="0" algn="l">
              <a:buNone/>
            </a:pPr>
            <a:endParaRPr lang="en-US" altLang="ko-KR" sz="18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endParaRPr lang="en-US" altLang="ko-KR" sz="2400" b="1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403486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589901-F262-AA2B-79C5-DC18DF3BC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918" y="1"/>
            <a:ext cx="10515600" cy="947956"/>
          </a:xfrm>
        </p:spPr>
        <p:txBody>
          <a:bodyPr/>
          <a:lstStyle/>
          <a:p>
            <a:r>
              <a:rPr lang="en-US" altLang="ko-KR" dirty="0"/>
              <a:t>2.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inherit"/>
              </a:rPr>
              <a:t> 게임소개 및 특징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2961FA-A011-3424-4AE2-7AF227479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560" y="834705"/>
            <a:ext cx="11068574" cy="6023295"/>
          </a:xfrm>
        </p:spPr>
        <p:txBody>
          <a:bodyPr>
            <a:normAutofit/>
          </a:bodyPr>
          <a:lstStyle/>
          <a:p>
            <a:r>
              <a:rPr lang="en-US" altLang="ko-KR" sz="2200" b="1" dirty="0"/>
              <a:t>&lt;</a:t>
            </a:r>
            <a:r>
              <a:rPr lang="ko-KR" altLang="en-US" sz="2200" b="1" dirty="0"/>
              <a:t>몬스터 소개</a:t>
            </a:r>
            <a:r>
              <a:rPr lang="en-US" altLang="ko-KR" sz="2200" b="1" dirty="0"/>
              <a:t>&gt;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solidFill>
                  <a:srgbClr val="1F2328"/>
                </a:solidFill>
                <a:effectLst/>
                <a:latin typeface="-apple-system"/>
              </a:rPr>
              <a:t>몬스터 종류 </a:t>
            </a:r>
            <a:r>
              <a:rPr lang="en-US" altLang="ko-KR" sz="1400" b="0" i="0" dirty="0">
                <a:solidFill>
                  <a:srgbClr val="1F2328"/>
                </a:solidFill>
                <a:effectLst/>
                <a:latin typeface="-apple-system"/>
              </a:rPr>
              <a:t>: </a:t>
            </a:r>
            <a:r>
              <a:rPr lang="ko-KR" altLang="en-US" sz="1400" b="0" i="0" dirty="0">
                <a:solidFill>
                  <a:srgbClr val="1F2328"/>
                </a:solidFill>
                <a:effectLst/>
                <a:latin typeface="-apple-system"/>
              </a:rPr>
              <a:t>소형</a:t>
            </a:r>
            <a:r>
              <a:rPr lang="en-US" altLang="ko-KR" sz="1400" b="0" i="0" dirty="0">
                <a:solidFill>
                  <a:srgbClr val="1F2328"/>
                </a:solidFill>
                <a:effectLst/>
                <a:latin typeface="-apple-system"/>
              </a:rPr>
              <a:t>(</a:t>
            </a:r>
            <a:r>
              <a:rPr lang="ko-KR" altLang="en-US" sz="1400" b="0" i="0" dirty="0">
                <a:solidFill>
                  <a:srgbClr val="1F2328"/>
                </a:solidFill>
                <a:effectLst/>
                <a:latin typeface="-apple-system"/>
              </a:rPr>
              <a:t>인간형</a:t>
            </a:r>
            <a:r>
              <a:rPr lang="en-US" altLang="ko-KR" sz="1400" b="0" i="0" dirty="0">
                <a:solidFill>
                  <a:srgbClr val="1F2328"/>
                </a:solidFill>
                <a:effectLst/>
                <a:latin typeface="-apple-system"/>
              </a:rPr>
              <a:t>), </a:t>
            </a:r>
            <a:r>
              <a:rPr lang="ko-KR" altLang="en-US" sz="1400" b="0" i="0" dirty="0">
                <a:solidFill>
                  <a:srgbClr val="1F2328"/>
                </a:solidFill>
                <a:effectLst/>
                <a:latin typeface="-apple-system"/>
              </a:rPr>
              <a:t>중형</a:t>
            </a:r>
            <a:r>
              <a:rPr lang="en-US" altLang="ko-KR" sz="1400" b="0" i="0" dirty="0">
                <a:solidFill>
                  <a:srgbClr val="1F2328"/>
                </a:solidFill>
                <a:effectLst/>
                <a:latin typeface="-apple-system"/>
              </a:rPr>
              <a:t>(</a:t>
            </a:r>
            <a:r>
              <a:rPr lang="ko-KR" altLang="en-US" sz="1400" b="0" i="0" dirty="0">
                <a:solidFill>
                  <a:srgbClr val="1F2328"/>
                </a:solidFill>
                <a:effectLst/>
                <a:latin typeface="-apple-system"/>
              </a:rPr>
              <a:t>야수형</a:t>
            </a:r>
            <a:r>
              <a:rPr lang="en-US" altLang="ko-KR" sz="1400" b="0" i="0" dirty="0">
                <a:solidFill>
                  <a:srgbClr val="1F2328"/>
                </a:solidFill>
                <a:effectLst/>
                <a:latin typeface="-apple-system"/>
              </a:rPr>
              <a:t>), </a:t>
            </a:r>
            <a:r>
              <a:rPr lang="ko-KR" altLang="en-US" sz="1400" b="0" i="0" dirty="0">
                <a:solidFill>
                  <a:srgbClr val="1F2328"/>
                </a:solidFill>
                <a:effectLst/>
                <a:latin typeface="-apple-system"/>
              </a:rPr>
              <a:t>대형</a:t>
            </a:r>
            <a:r>
              <a:rPr lang="en-US" altLang="ko-KR" sz="1400" b="0" i="0" dirty="0">
                <a:solidFill>
                  <a:srgbClr val="1F2328"/>
                </a:solidFill>
                <a:effectLst/>
                <a:latin typeface="-apple-system"/>
              </a:rPr>
              <a:t>(</a:t>
            </a:r>
            <a:r>
              <a:rPr lang="ko-KR" altLang="en-US" sz="1400" b="0" i="0" dirty="0">
                <a:solidFill>
                  <a:srgbClr val="1F2328"/>
                </a:solidFill>
                <a:effectLst/>
                <a:latin typeface="-apple-system"/>
              </a:rPr>
              <a:t>괴수형</a:t>
            </a:r>
            <a:r>
              <a:rPr lang="en-US" altLang="ko-KR" sz="1400" b="0" i="0" dirty="0">
                <a:solidFill>
                  <a:srgbClr val="1F2328"/>
                </a:solidFill>
                <a:effectLst/>
                <a:latin typeface="-apple-system"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800" b="1" i="0" dirty="0">
                <a:solidFill>
                  <a:srgbClr val="1F2328"/>
                </a:solidFill>
                <a:effectLst/>
                <a:latin typeface="-apple-system"/>
              </a:rPr>
              <a:t>몬스터 소형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solidFill>
                  <a:srgbClr val="1F2328"/>
                </a:solidFill>
                <a:effectLst/>
                <a:latin typeface="-apple-system"/>
              </a:rPr>
              <a:t>행동 </a:t>
            </a:r>
            <a:r>
              <a:rPr lang="en-US" altLang="ko-KR" sz="1400" b="0" i="0" dirty="0">
                <a:solidFill>
                  <a:srgbClr val="1F2328"/>
                </a:solidFill>
                <a:effectLst/>
                <a:latin typeface="-apple-system"/>
              </a:rPr>
              <a:t>: </a:t>
            </a:r>
            <a:r>
              <a:rPr lang="ko-KR" altLang="en-US" sz="1400" b="0" i="0" dirty="0">
                <a:solidFill>
                  <a:srgbClr val="1F2328"/>
                </a:solidFill>
                <a:effectLst/>
                <a:latin typeface="-apple-system"/>
              </a:rPr>
              <a:t>공격</a:t>
            </a:r>
            <a:r>
              <a:rPr lang="en-US" altLang="ko-KR" sz="1400" b="0" i="0" dirty="0">
                <a:solidFill>
                  <a:srgbClr val="1F2328"/>
                </a:solidFill>
                <a:effectLst/>
                <a:latin typeface="-apple-system"/>
              </a:rPr>
              <a:t>, </a:t>
            </a:r>
            <a:r>
              <a:rPr lang="ko-KR" altLang="en-US" sz="1400" b="0" i="0" dirty="0" err="1">
                <a:solidFill>
                  <a:srgbClr val="1F2328"/>
                </a:solidFill>
                <a:effectLst/>
                <a:latin typeface="-apple-system"/>
              </a:rPr>
              <a:t>패링</a:t>
            </a:r>
            <a:r>
              <a:rPr lang="en-US" altLang="ko-KR" sz="1400" b="0" i="0" dirty="0">
                <a:solidFill>
                  <a:srgbClr val="1F2328"/>
                </a:solidFill>
                <a:effectLst/>
                <a:latin typeface="-apple-system"/>
              </a:rPr>
              <a:t>, </a:t>
            </a:r>
            <a:r>
              <a:rPr lang="ko-KR" altLang="en-US" sz="1400" b="0" i="0" dirty="0">
                <a:solidFill>
                  <a:srgbClr val="1F2328"/>
                </a:solidFill>
                <a:effectLst/>
                <a:latin typeface="-apple-system"/>
              </a:rPr>
              <a:t>회피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solidFill>
                  <a:srgbClr val="1F2328"/>
                </a:solidFill>
                <a:effectLst/>
                <a:latin typeface="-apple-system"/>
              </a:rPr>
              <a:t>패턴 </a:t>
            </a:r>
            <a:r>
              <a:rPr lang="en-US" altLang="ko-KR" sz="1400" b="0" i="0" dirty="0">
                <a:solidFill>
                  <a:srgbClr val="1F2328"/>
                </a:solidFill>
                <a:effectLst/>
                <a:latin typeface="-apple-system"/>
              </a:rPr>
              <a:t>: </a:t>
            </a:r>
            <a:r>
              <a:rPr lang="ko-KR" altLang="en-US" sz="1400" b="0" i="0" dirty="0" err="1">
                <a:solidFill>
                  <a:srgbClr val="1F2328"/>
                </a:solidFill>
                <a:effectLst/>
                <a:latin typeface="-apple-system"/>
              </a:rPr>
              <a:t>빠른베기</a:t>
            </a:r>
            <a:r>
              <a:rPr lang="en-US" altLang="ko-KR" sz="1400" b="0" i="0" dirty="0">
                <a:solidFill>
                  <a:srgbClr val="1F2328"/>
                </a:solidFill>
                <a:effectLst/>
                <a:latin typeface="-apple-system"/>
              </a:rPr>
              <a:t>, </a:t>
            </a:r>
            <a:r>
              <a:rPr lang="ko-KR" altLang="en-US" sz="1400" b="0" i="0" dirty="0">
                <a:solidFill>
                  <a:srgbClr val="1F2328"/>
                </a:solidFill>
                <a:effectLst/>
                <a:latin typeface="-apple-system"/>
              </a:rPr>
              <a:t>찌르기</a:t>
            </a:r>
            <a:r>
              <a:rPr lang="en-US" altLang="ko-KR" sz="1400" b="0" i="0" dirty="0">
                <a:solidFill>
                  <a:srgbClr val="1F2328"/>
                </a:solidFill>
                <a:effectLst/>
                <a:latin typeface="-apple-system"/>
              </a:rPr>
              <a:t>, </a:t>
            </a:r>
            <a:r>
              <a:rPr lang="ko-KR" altLang="en-US" sz="1400" b="0" i="0" dirty="0" err="1">
                <a:solidFill>
                  <a:srgbClr val="1F2328"/>
                </a:solidFill>
                <a:effectLst/>
                <a:latin typeface="-apple-system"/>
              </a:rPr>
              <a:t>강한베기</a:t>
            </a:r>
            <a:r>
              <a:rPr lang="en-US" altLang="ko-KR" sz="1400" b="0" i="0" dirty="0">
                <a:solidFill>
                  <a:srgbClr val="1F2328"/>
                </a:solidFill>
                <a:effectLst/>
                <a:latin typeface="-apple-system"/>
              </a:rPr>
              <a:t>, </a:t>
            </a:r>
            <a:r>
              <a:rPr lang="ko-KR" altLang="en-US" sz="1400" b="0" i="0" dirty="0" err="1">
                <a:solidFill>
                  <a:srgbClr val="1F2328"/>
                </a:solidFill>
                <a:effectLst/>
                <a:latin typeface="-apple-system"/>
              </a:rPr>
              <a:t>돌진베기</a:t>
            </a:r>
            <a:r>
              <a:rPr lang="en-US" altLang="ko-KR" sz="1400" b="0" i="0" dirty="0">
                <a:solidFill>
                  <a:srgbClr val="1F2328"/>
                </a:solidFill>
                <a:effectLst/>
                <a:latin typeface="-apple-system"/>
              </a:rPr>
              <a:t>, </a:t>
            </a:r>
            <a:r>
              <a:rPr lang="ko-KR" altLang="en-US" sz="1400" b="0" i="0" dirty="0">
                <a:solidFill>
                  <a:srgbClr val="1F2328"/>
                </a:solidFill>
                <a:effectLst/>
                <a:latin typeface="-apple-system"/>
              </a:rPr>
              <a:t>플레이어가 </a:t>
            </a:r>
            <a:r>
              <a:rPr lang="ko-KR" altLang="en-US" sz="1400" b="0" i="0" dirty="0" err="1">
                <a:solidFill>
                  <a:srgbClr val="1F2328"/>
                </a:solidFill>
                <a:effectLst/>
                <a:latin typeface="-apple-system"/>
              </a:rPr>
              <a:t>공격시</a:t>
            </a:r>
            <a:r>
              <a:rPr lang="ko-KR" altLang="en-US" sz="1400" b="0" i="0" dirty="0">
                <a:solidFill>
                  <a:srgbClr val="1F2328"/>
                </a:solidFill>
                <a:effectLst/>
                <a:latin typeface="-apple-system"/>
              </a:rPr>
              <a:t> 일정확률로 패링이나 회피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solidFill>
                  <a:srgbClr val="1F2328"/>
                </a:solidFill>
                <a:effectLst/>
                <a:latin typeface="-apple-system"/>
              </a:rPr>
              <a:t>무기 </a:t>
            </a:r>
            <a:r>
              <a:rPr lang="en-US" altLang="ko-KR" sz="1400" b="0" i="0" dirty="0">
                <a:solidFill>
                  <a:srgbClr val="1F2328"/>
                </a:solidFill>
                <a:effectLst/>
                <a:latin typeface="-apple-system"/>
              </a:rPr>
              <a:t>: </a:t>
            </a:r>
            <a:r>
              <a:rPr lang="ko-KR" altLang="en-US" sz="1400" b="0" i="0" dirty="0" err="1">
                <a:solidFill>
                  <a:srgbClr val="1F2328"/>
                </a:solidFill>
                <a:effectLst/>
                <a:latin typeface="-apple-system"/>
              </a:rPr>
              <a:t>양손검</a:t>
            </a:r>
            <a:endParaRPr lang="en-US" altLang="ko-KR" sz="14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1F2328"/>
                </a:solidFill>
                <a:latin typeface="-apple-system"/>
              </a:rPr>
              <a:t>사이즈</a:t>
            </a:r>
            <a:r>
              <a:rPr lang="en-US" altLang="ko-KR" sz="1400" dirty="0">
                <a:solidFill>
                  <a:srgbClr val="1F2328"/>
                </a:solidFill>
                <a:latin typeface="-apple-system"/>
              </a:rPr>
              <a:t> - </a:t>
            </a:r>
            <a:r>
              <a:rPr lang="ko-KR" altLang="en-US" sz="1400" dirty="0">
                <a:solidFill>
                  <a:srgbClr val="1F2328"/>
                </a:solidFill>
                <a:latin typeface="-apple-system"/>
              </a:rPr>
              <a:t>키 </a:t>
            </a:r>
            <a:r>
              <a:rPr lang="en-US" altLang="ko-KR" sz="1400" dirty="0">
                <a:solidFill>
                  <a:srgbClr val="1F2328"/>
                </a:solidFill>
                <a:latin typeface="-apple-system"/>
              </a:rPr>
              <a:t>: 1.8m</a:t>
            </a:r>
          </a:p>
          <a:p>
            <a:pPr marL="0" indent="0" algn="l">
              <a:buNone/>
            </a:pPr>
            <a:r>
              <a:rPr lang="en-US" altLang="ko-KR" sz="1400" dirty="0">
                <a:solidFill>
                  <a:srgbClr val="1F2328"/>
                </a:solidFill>
                <a:latin typeface="-apple-system"/>
              </a:rPr>
              <a:t>	</a:t>
            </a:r>
            <a:r>
              <a:rPr lang="ko-KR" altLang="en-US" sz="1400" dirty="0">
                <a:solidFill>
                  <a:srgbClr val="1F2328"/>
                </a:solidFill>
                <a:latin typeface="-apple-system"/>
              </a:rPr>
              <a:t>가로</a:t>
            </a:r>
            <a:r>
              <a:rPr lang="en-US" altLang="ko-KR" sz="1400" dirty="0">
                <a:solidFill>
                  <a:srgbClr val="1F2328"/>
                </a:solidFill>
                <a:latin typeface="-apple-system"/>
              </a:rPr>
              <a:t>X</a:t>
            </a:r>
            <a:r>
              <a:rPr lang="ko-KR" altLang="en-US" sz="1400" dirty="0">
                <a:solidFill>
                  <a:srgbClr val="1F2328"/>
                </a:solidFill>
                <a:latin typeface="-apple-system"/>
              </a:rPr>
              <a:t>세로 </a:t>
            </a:r>
            <a:r>
              <a:rPr lang="en-US" altLang="ko-KR" sz="1400" dirty="0">
                <a:solidFill>
                  <a:srgbClr val="1F2328"/>
                </a:solidFill>
                <a:latin typeface="-apple-system"/>
              </a:rPr>
              <a:t>: 0.42 X 0.20 m</a:t>
            </a:r>
            <a:endParaRPr lang="ko-KR" altLang="en-US" sz="14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800" b="1" i="0" dirty="0">
                <a:solidFill>
                  <a:srgbClr val="1F2328"/>
                </a:solidFill>
                <a:effectLst/>
                <a:latin typeface="-apple-system"/>
              </a:rPr>
              <a:t>몬스터 중형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solidFill>
                  <a:srgbClr val="1F2328"/>
                </a:solidFill>
                <a:effectLst/>
                <a:latin typeface="-apple-system"/>
              </a:rPr>
              <a:t>행동 </a:t>
            </a:r>
            <a:r>
              <a:rPr lang="en-US" altLang="ko-KR" sz="1400" b="0" i="0" dirty="0">
                <a:solidFill>
                  <a:srgbClr val="1F2328"/>
                </a:solidFill>
                <a:effectLst/>
                <a:latin typeface="-apple-system"/>
              </a:rPr>
              <a:t>: </a:t>
            </a:r>
            <a:r>
              <a:rPr lang="ko-KR" altLang="en-US" sz="1400" b="0" i="0" dirty="0">
                <a:solidFill>
                  <a:srgbClr val="1F2328"/>
                </a:solidFill>
                <a:effectLst/>
                <a:latin typeface="-apple-system"/>
              </a:rPr>
              <a:t>공격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solidFill>
                  <a:srgbClr val="1F2328"/>
                </a:solidFill>
                <a:effectLst/>
                <a:latin typeface="-apple-system"/>
              </a:rPr>
              <a:t>패턴 </a:t>
            </a:r>
            <a:r>
              <a:rPr lang="en-US" altLang="ko-KR" sz="1400" b="0" i="0" dirty="0">
                <a:solidFill>
                  <a:srgbClr val="1F2328"/>
                </a:solidFill>
                <a:effectLst/>
                <a:latin typeface="-apple-system"/>
              </a:rPr>
              <a:t>: </a:t>
            </a:r>
            <a:r>
              <a:rPr lang="ko-KR" altLang="en-US" sz="1400" b="0" i="0" dirty="0">
                <a:solidFill>
                  <a:srgbClr val="1F2328"/>
                </a:solidFill>
                <a:effectLst/>
                <a:latin typeface="-apple-system"/>
              </a:rPr>
              <a:t>돌진</a:t>
            </a:r>
            <a:r>
              <a:rPr lang="en-US" altLang="ko-KR" sz="1400" b="0" i="0" dirty="0">
                <a:solidFill>
                  <a:srgbClr val="1F2328"/>
                </a:solidFill>
                <a:effectLst/>
                <a:latin typeface="-apple-system"/>
              </a:rPr>
              <a:t>, </a:t>
            </a:r>
            <a:r>
              <a:rPr lang="ko-KR" altLang="en-US" sz="1400" b="0" i="0" dirty="0" err="1">
                <a:solidFill>
                  <a:srgbClr val="1F2328"/>
                </a:solidFill>
                <a:effectLst/>
                <a:latin typeface="-apple-system"/>
              </a:rPr>
              <a:t>회전공젹</a:t>
            </a:r>
            <a:r>
              <a:rPr lang="en-US" altLang="ko-KR" sz="1400" b="0" i="0" dirty="0">
                <a:solidFill>
                  <a:srgbClr val="1F2328"/>
                </a:solidFill>
                <a:effectLst/>
                <a:latin typeface="-apple-system"/>
              </a:rPr>
              <a:t>, </a:t>
            </a:r>
            <a:r>
              <a:rPr lang="ko-KR" altLang="en-US" sz="1400" b="0" i="0" dirty="0">
                <a:solidFill>
                  <a:srgbClr val="1F2328"/>
                </a:solidFill>
                <a:effectLst/>
                <a:latin typeface="-apple-system"/>
              </a:rPr>
              <a:t>일반 공격</a:t>
            </a:r>
            <a:r>
              <a:rPr lang="en-US" altLang="ko-KR" sz="1400" b="0" i="0" dirty="0">
                <a:solidFill>
                  <a:srgbClr val="1F2328"/>
                </a:solidFill>
                <a:effectLst/>
                <a:latin typeface="-apple-system"/>
              </a:rPr>
              <a:t>, </a:t>
            </a:r>
            <a:r>
              <a:rPr lang="ko-KR" altLang="en-US" sz="1400" b="0" i="0" dirty="0">
                <a:solidFill>
                  <a:srgbClr val="1F2328"/>
                </a:solidFill>
                <a:effectLst/>
                <a:latin typeface="-apple-system"/>
              </a:rPr>
              <a:t>강 공격</a:t>
            </a:r>
            <a:r>
              <a:rPr lang="en-US" altLang="ko-KR" sz="1400" b="0" i="0" dirty="0">
                <a:solidFill>
                  <a:srgbClr val="1F2328"/>
                </a:solidFill>
                <a:effectLst/>
                <a:latin typeface="-apple-system"/>
              </a:rPr>
              <a:t>, </a:t>
            </a:r>
            <a:r>
              <a:rPr lang="ko-KR" altLang="en-US" sz="1400" b="0" i="0" dirty="0">
                <a:solidFill>
                  <a:srgbClr val="1F2328"/>
                </a:solidFill>
                <a:effectLst/>
                <a:latin typeface="-apple-system"/>
              </a:rPr>
              <a:t>범위공격</a:t>
            </a:r>
            <a:endParaRPr lang="en-US" altLang="ko-KR" sz="14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g sans"/>
              </a:rPr>
              <a:t>사이즈 </a:t>
            </a:r>
            <a:r>
              <a:rPr lang="en-US" altLang="ko-KR" sz="1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g sans"/>
              </a:rPr>
              <a:t>- </a:t>
            </a:r>
            <a:r>
              <a:rPr lang="ko-KR" altLang="en-US" sz="1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g sans"/>
              </a:rPr>
              <a:t>키 </a:t>
            </a:r>
            <a:r>
              <a:rPr lang="en-US" altLang="ko-KR" sz="1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g sans"/>
              </a:rPr>
              <a:t>: 2m</a:t>
            </a:r>
          </a:p>
          <a:p>
            <a:pPr marL="0" indent="0">
              <a:buNone/>
            </a:pPr>
            <a:r>
              <a:rPr lang="en-US" altLang="ko-KR" sz="1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g sans"/>
              </a:rPr>
              <a:t>	</a:t>
            </a:r>
            <a:r>
              <a:rPr lang="ko-KR" altLang="en-US" sz="1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g sans"/>
              </a:rPr>
              <a:t>가로</a:t>
            </a:r>
            <a:r>
              <a:rPr lang="en-US" altLang="ko-KR" sz="1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g sans"/>
              </a:rPr>
              <a:t>X</a:t>
            </a:r>
            <a:r>
              <a:rPr lang="ko-KR" altLang="en-US" sz="1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g sans"/>
              </a:rPr>
              <a:t>세로 </a:t>
            </a:r>
            <a:r>
              <a:rPr lang="en-US" altLang="ko-KR" sz="1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g sans"/>
              </a:rPr>
              <a:t>: 0.8 X 4 m</a:t>
            </a:r>
            <a:endParaRPr lang="ko-KR" altLang="en-US" sz="14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800" b="1" i="0" dirty="0">
                <a:solidFill>
                  <a:srgbClr val="1F2328"/>
                </a:solidFill>
                <a:effectLst/>
                <a:latin typeface="-apple-system"/>
              </a:rPr>
              <a:t>몬스터 대형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solidFill>
                  <a:srgbClr val="1F2328"/>
                </a:solidFill>
                <a:effectLst/>
                <a:latin typeface="-apple-system"/>
              </a:rPr>
              <a:t>행동 </a:t>
            </a:r>
            <a:r>
              <a:rPr lang="en-US" altLang="ko-KR" sz="1400" b="0" i="0" dirty="0">
                <a:solidFill>
                  <a:srgbClr val="1F2328"/>
                </a:solidFill>
                <a:effectLst/>
                <a:latin typeface="-apple-system"/>
              </a:rPr>
              <a:t>: </a:t>
            </a:r>
            <a:r>
              <a:rPr lang="ko-KR" altLang="en-US" sz="1400" b="0" i="0" dirty="0">
                <a:solidFill>
                  <a:srgbClr val="1F2328"/>
                </a:solidFill>
                <a:effectLst/>
                <a:latin typeface="-apple-system"/>
              </a:rPr>
              <a:t>공격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solidFill>
                  <a:srgbClr val="1F2328"/>
                </a:solidFill>
                <a:effectLst/>
                <a:latin typeface="-apple-system"/>
              </a:rPr>
              <a:t>패턴 </a:t>
            </a:r>
            <a:r>
              <a:rPr lang="en-US" altLang="ko-KR" sz="1400" b="0" i="0" dirty="0">
                <a:solidFill>
                  <a:srgbClr val="1F2328"/>
                </a:solidFill>
                <a:effectLst/>
                <a:latin typeface="-apple-system"/>
              </a:rPr>
              <a:t>: </a:t>
            </a:r>
            <a:r>
              <a:rPr lang="ko-KR" altLang="en-US" sz="1400" b="0" i="0" dirty="0">
                <a:solidFill>
                  <a:srgbClr val="1F2328"/>
                </a:solidFill>
                <a:effectLst/>
                <a:latin typeface="-apple-system"/>
              </a:rPr>
              <a:t>도약 공격</a:t>
            </a:r>
            <a:r>
              <a:rPr lang="en-US" altLang="ko-KR" sz="1400" b="0" i="0" dirty="0">
                <a:solidFill>
                  <a:srgbClr val="1F2328"/>
                </a:solidFill>
                <a:effectLst/>
                <a:latin typeface="-apple-system"/>
              </a:rPr>
              <a:t>, </a:t>
            </a:r>
            <a:r>
              <a:rPr lang="ko-KR" altLang="en-US" sz="1400" b="0" i="0" dirty="0">
                <a:solidFill>
                  <a:srgbClr val="1F2328"/>
                </a:solidFill>
                <a:effectLst/>
                <a:latin typeface="-apple-system"/>
              </a:rPr>
              <a:t>일반 공격</a:t>
            </a:r>
            <a:r>
              <a:rPr lang="en-US" altLang="ko-KR" sz="1400" b="0" i="0" dirty="0">
                <a:solidFill>
                  <a:srgbClr val="1F2328"/>
                </a:solidFill>
                <a:effectLst/>
                <a:latin typeface="-apple-system"/>
              </a:rPr>
              <a:t>, </a:t>
            </a:r>
            <a:r>
              <a:rPr lang="ko-KR" altLang="en-US" sz="1400" b="0" i="0" dirty="0">
                <a:solidFill>
                  <a:srgbClr val="1F2328"/>
                </a:solidFill>
                <a:effectLst/>
                <a:latin typeface="-apple-system"/>
              </a:rPr>
              <a:t>강 공격</a:t>
            </a:r>
            <a:r>
              <a:rPr lang="en-US" altLang="ko-KR" sz="1400" b="0" i="0" dirty="0">
                <a:solidFill>
                  <a:srgbClr val="1F2328"/>
                </a:solidFill>
                <a:effectLst/>
                <a:latin typeface="-apple-system"/>
              </a:rPr>
              <a:t>, </a:t>
            </a:r>
            <a:r>
              <a:rPr lang="ko-KR" altLang="en-US" sz="1400" b="0" i="0" dirty="0">
                <a:solidFill>
                  <a:srgbClr val="1F2328"/>
                </a:solidFill>
                <a:effectLst/>
                <a:latin typeface="-apple-system"/>
              </a:rPr>
              <a:t>지진과 같은 범위공격</a:t>
            </a:r>
            <a:r>
              <a:rPr lang="en-US" altLang="ko-KR" sz="1400" b="0" i="0" dirty="0">
                <a:solidFill>
                  <a:srgbClr val="1F2328"/>
                </a:solidFill>
                <a:effectLst/>
                <a:latin typeface="-apple-system"/>
              </a:rPr>
              <a:t>, </a:t>
            </a:r>
            <a:r>
              <a:rPr lang="ko-KR" altLang="en-US" sz="1400" b="0" i="0" dirty="0">
                <a:solidFill>
                  <a:srgbClr val="1F2328"/>
                </a:solidFill>
                <a:effectLst/>
                <a:latin typeface="-apple-system"/>
              </a:rPr>
              <a:t>원거리공격</a:t>
            </a:r>
            <a:r>
              <a:rPr lang="en-US" altLang="ko-KR" sz="1400" b="0" i="0" dirty="0">
                <a:solidFill>
                  <a:srgbClr val="1F2328"/>
                </a:solidFill>
                <a:effectLst/>
                <a:latin typeface="-apple-system"/>
              </a:rPr>
              <a:t>(</a:t>
            </a:r>
            <a:r>
              <a:rPr lang="ko-KR" altLang="en-US" sz="1400" b="0" i="0" dirty="0">
                <a:solidFill>
                  <a:srgbClr val="1F2328"/>
                </a:solidFill>
                <a:effectLst/>
                <a:latin typeface="-apple-system"/>
              </a:rPr>
              <a:t>화염</a:t>
            </a:r>
            <a:r>
              <a:rPr lang="en-US" altLang="ko-KR" sz="1600" b="0" i="0" dirty="0">
                <a:solidFill>
                  <a:srgbClr val="1F2328"/>
                </a:solidFill>
                <a:effectLst/>
                <a:latin typeface="-apple-system"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4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g sans"/>
              </a:rPr>
              <a:t>사이즈 </a:t>
            </a: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gg sans"/>
              </a:rPr>
              <a:t>- </a:t>
            </a:r>
            <a:r>
              <a:rPr lang="ko-KR" altLang="en-US" sz="14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g sans"/>
              </a:rPr>
              <a:t>키 </a:t>
            </a:r>
            <a:r>
              <a:rPr lang="en-US" altLang="ko-KR" sz="14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g sans"/>
              </a:rPr>
              <a:t>: 4m</a:t>
            </a:r>
          </a:p>
          <a:p>
            <a:pPr marL="0" indent="0">
              <a:buNone/>
            </a:pPr>
            <a:r>
              <a:rPr lang="en-US" altLang="ko-KR" sz="14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g sans"/>
              </a:rPr>
              <a:t>	</a:t>
            </a:r>
            <a:r>
              <a:rPr lang="ko-KR" altLang="en-US" sz="14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g sans"/>
              </a:rPr>
              <a:t>가로</a:t>
            </a:r>
            <a:r>
              <a:rPr lang="en-US" altLang="ko-KR" sz="14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g sans"/>
              </a:rPr>
              <a:t>X</a:t>
            </a:r>
            <a:r>
              <a:rPr lang="ko-KR" altLang="en-US" sz="14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g sans"/>
              </a:rPr>
              <a:t>세로 </a:t>
            </a:r>
            <a:r>
              <a:rPr lang="en-US" altLang="ko-KR" sz="14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g sans"/>
              </a:rPr>
              <a:t>: 4 X 4 m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2400" b="1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731602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589901-F262-AA2B-79C5-DC18DF3BC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918" y="1"/>
            <a:ext cx="10515600" cy="947956"/>
          </a:xfrm>
        </p:spPr>
        <p:txBody>
          <a:bodyPr/>
          <a:lstStyle/>
          <a:p>
            <a:r>
              <a:rPr lang="en-US" altLang="ko-KR" dirty="0"/>
              <a:t>2.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inherit"/>
              </a:rPr>
              <a:t> 게임소개 및 특징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2961FA-A011-3424-4AE2-7AF227479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505" y="947957"/>
            <a:ext cx="11068574" cy="58429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b="1" dirty="0"/>
              <a:t>&lt;</a:t>
            </a:r>
            <a:r>
              <a:rPr lang="ko-KR" altLang="en-US" sz="2400" b="1" dirty="0"/>
              <a:t>조작 방식</a:t>
            </a:r>
            <a:r>
              <a:rPr lang="en-US" altLang="ko-KR" sz="2400" b="1" dirty="0"/>
              <a:t>&gt;</a:t>
            </a:r>
          </a:p>
          <a:p>
            <a:r>
              <a:rPr lang="ko-KR" altLang="en-US" sz="2400" dirty="0"/>
              <a:t>미정</a:t>
            </a:r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826311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703</TotalTime>
  <Words>1147</Words>
  <Application>Microsoft Office PowerPoint</Application>
  <PresentationFormat>와이드스크린</PresentationFormat>
  <Paragraphs>111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-apple-system</vt:lpstr>
      <vt:lpstr>gg sans</vt:lpstr>
      <vt:lpstr>inherit</vt:lpstr>
      <vt:lpstr>맑은 고딕</vt:lpstr>
      <vt:lpstr>Arial</vt:lpstr>
      <vt:lpstr>Office 테마</vt:lpstr>
      <vt:lpstr>종합설계기획서</vt:lpstr>
      <vt:lpstr>목차</vt:lpstr>
      <vt:lpstr>1.STEEP분석 결과 및 연구 목적</vt:lpstr>
      <vt:lpstr>1.STEEP분석 결과 및 연구 목적</vt:lpstr>
      <vt:lpstr>1.STEEP분석 결과 및 연구 목적</vt:lpstr>
      <vt:lpstr>2. 게임소개 및 특징 </vt:lpstr>
      <vt:lpstr>2. 게임소개 및 특징 </vt:lpstr>
      <vt:lpstr>2. 게임소개 및 특징 </vt:lpstr>
      <vt:lpstr>2. 게임소개 및 특징 </vt:lpstr>
      <vt:lpstr>3.개발환경 </vt:lpstr>
      <vt:lpstr>5.기술적요소 </vt:lpstr>
      <vt:lpstr>6. 개인별 준비 현황(필수) </vt:lpstr>
      <vt:lpstr>7. 중점 연구분야 </vt:lpstr>
      <vt:lpstr>8. 개발일정 및 구성원 역할 분담</vt:lpstr>
      <vt:lpstr>출처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주석 송</dc:creator>
  <cp:lastModifiedBy>주석 송</cp:lastModifiedBy>
  <cp:revision>1</cp:revision>
  <dcterms:created xsi:type="dcterms:W3CDTF">2023-11-02T17:20:00Z</dcterms:created>
  <dcterms:modified xsi:type="dcterms:W3CDTF">2023-11-05T03:43:08Z</dcterms:modified>
</cp:coreProperties>
</file>