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E1E1"/>
    <a:srgbClr val="D7D2F6"/>
    <a:srgbClr val="B8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2:44:58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81,'84'-1,"92"3,-98 10,-54-7,50 4,-45-8,9-1,0 2,53 10,31 4,-25-5,31 0,-88-10,65 12,-68-7,0-2,44-1,-44-2,1 1,41 8,97 17,-131-21,55 1,37 4,-88-5,65 0,-69-5,87 12,12 4,-38-7,8 0,191-8,-143-5,664 3,-796 2,58 10,-57-7,55 4,101 3,16 1,-174-12,0 2,31 6,-30-3,54 2,30-9,-38-1,0 4,92 13,-118-9,0-2,51-3,-49-2,89 11,-20 3,1-5,135-10,-80 0,127 21,-223-7,-15-2,104 2,-95-14,-30 0,1 2,-1 1,55 10,-53-4,0-2,59-1,-51-4,68 10,148 27,-235-34,62-2,-75-3,0 2,0 0,0 1,-1 2,1 0,43 13,-41-8,1 0,1-2,-1-1,50 2,105 18,-99-13,94 29,-123-28,60 5,-44-9,37 1,-73-9,0 2,39 8,-44-5,49 2,24 4,-73-7,0-2,1-1,37-1,-37-2,-1 1,1 2,35 6,1 2,-1-3,2-3,104-6,-42-1,-46 5,94-4,-153-3,0-1,-1-1,0-1,0-1,-1 0,30-19,-29 16,57-42,-63 42,0 0,1 2,0-1,25-10,-29 15,-1 0,0-1,-1 0,17-14,-16 11,2 0,26-14,19-13,-48 28,1 1,0 0,22-9,4 0,-1-2,56-38,-76 48,0 0,0 1,26-8,-27 11,0-2,0 1,0-2,24-15,-13 5,1 2,0 1,57-21,-43 19,42-23,-5 4,-57 28,-1-1,27-16,-37 17,1 2,0-1,0 1,1 1,-1 0,1 1,0 1,0 0,0 0,1 1,-1 1,27 1,-33 0,14-1,1 1,-1 1,1 1,-1 1,0 1,0 0,38 15,-38-10,0 1,1-1,38 10,39 6,-84-23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24575,'13'0'0,"0"1"0,0 1 0,0 0 0,0 1 0,0 0 0,-1 1 0,1 1 0,-1 0 0,0 0 0,-1 1 0,0 1 0,1 0 0,-2 0 0,1 1 0,-1 1 0,12 12 0,45 45 0,-35-33 0,66 52 0,-70-61 0,-22-18 0,0-1 0,-1 0 0,2 0 0,-1 0 0,8 3 0,-13-8 0,-1 0 0,1 0 0,-1 0 0,1 0 0,-1 0 0,1 0 0,-1-1 0,1 1 0,-1 0 0,1 0 0,-1-1 0,1 1 0,-1 0 0,0-1 0,1 1 0,-1 0 0,1-1 0,-1 1 0,0-1 0,1 1 0,-1-1 0,0 1 0,0-1 0,1 1 0,-1-1 0,0 1 0,0-1 0,0 1 0,0-1 0,0 1 0,1-1 0,-1 1 0,0-1 0,0 1 0,0-1 0,-1 1 0,1-1 0,0 1 0,0-2 0,1-27 0,-1 26 0,-1-47-1365,1 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24575,'9'1'0,"1"-2"0,-1 1 0,0-1 0,0-1 0,1 0 0,-1 0 0,-1-1 0,1 0 0,0 0 0,-1-1 0,1 0 0,-1-1 0,0 0 0,0 0 0,-1-1 0,0 0 0,0 0 0,0 0 0,10-14 0,9-13 0,-22 26 0,0 1 0,1 0 0,0 0 0,0 0 0,1 0 0,10-8 0,-15 14 0,-1-1 0,1 1 0,0-1 0,-1 1 0,1 0 0,0-1 0,0 1 0,-1 0 0,1 0 0,0 0 0,0-1 0,-1 1 0,1 0 0,0 0 0,0 0 0,-1 0 0,1 0 0,0 0 0,0 1 0,-1-1 0,1 0 0,0 0 0,0 0 0,-1 1 0,1-1 0,0 0 0,-1 1 0,2 0 0,10 22 0,-6 35 0,-6-56 0,-3 473 0,2-456 0,-1 1 0,-8 33 0,5-31 0,2-1 0,-2 24 0,5-10 0,0-26 0,0-26 0,1-111-1365,-1 104-5461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24575,'1'0'0,"0"0"0,0 1 0,0-1 0,0 1 0,0 0 0,0-1 0,0 1 0,0 0 0,0-1 0,0 1 0,0 0 0,0 0 0,0 0 0,-1 0 0,1 0 0,0 0 0,-1 0 0,1 0 0,-1 0 0,1 0 0,-1 1 0,1-1 0,-1 0 0,0 0 0,0 0 0,0 1 0,1 1 0,3 39 0,-3-37 0,3 73 0,-9 107 0,-20-55 0,15-76 0,4-27 0,2-1 0,-3 48 0,6 14 0,4 135 0,-3-221 6,0 1 0,1-1-1,-1 0 1,1 1 0,-1-1-1,1 0 1,0 0 0,0 0 0,0 0-1,0 0 1,0 0 0,0 0-1,1 0 1,-1 0 0,1 0-1,-1-1 1,1 1 0,0 0 0,-1-1-1,4 2 1,-1-1-155,0 0 1,0 0-1,0-1 1,1 1-1,-1-1 1,1 0-1,-1 0 1,1-1-1,5 1 1,11 0-6678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34 24575,'-6'1'0,"-1"1"0,1-1 0,0 1 0,-1 0 0,1 0 0,0 1 0,0 0 0,1 0 0,-1 1 0,1-1 0,-1 1 0,1 0 0,0 1 0,1-1 0,-6 7 0,-3 3 0,1 0 0,1 1 0,0 0 0,-11 20 0,-24 73 0,15-32 0,30-73 0,-30 74 0,29-72 0,0 1 0,1-1 0,-1 1 0,1 0 0,1 0 0,-1 0 0,1-1 0,0 1 0,0 0 0,1 0 0,1 9 0,-1-13 0,1 1 0,-1-1 0,1 1 0,0-1 0,0 0 0,0 0 0,0 0 0,0 0 0,0 0 0,1 0 0,-1 0 0,1-1 0,-1 1 0,1-1 0,0 0 0,-1 0 0,1 0 0,0 0 0,0 0 0,-1 0 0,1-1 0,0 0 0,0 1 0,0-1 0,0 0 0,0-1 0,4 1 0,1-1 0,0 0 0,-1 0 0,1 0 0,0-1 0,-1 0 0,1 0 0,-1-1 0,0 0 0,9-5 0,20-16 0,56-48 0,-81 62 0,-1 1 0,-1-2 0,1 1 0,-2-1 0,1-1 0,-2 0 0,1 0 0,-2 0 0,8-18 0,-6 4 0,0-1 0,-2 0 0,-1 0 0,-1 0 0,-2 0 0,0-36 0,-2 59 0,-1 1 0,1-1 0,-1 1 0,0-1 0,0 0 0,0 1 0,0 0 0,-1-1 0,1 1 0,-1 0 0,0 0 0,0-1 0,0 1 0,0 1 0,-1-1 0,1 0 0,-1 1 0,0-1 0,0 1 0,1 0 0,-2 0 0,1 0 0,0 0 0,0 0 0,0 1 0,-1-1 0,1 1 0,-1 0 0,1 0 0,-7 0 0,-11-2 0,0 1 0,1 2 0,-1 0 0,-30 4 0,-1-1 0,38-1 0,0 0 0,0 0 0,1 1 0,-1 1 0,1 0 0,0 1 0,0 0 0,0 1 0,1 0 0,0 1 0,0 1 0,-14 11 0,9-5 0,1 0 0,0 1 0,1 1 0,0 0 0,1 1 0,1 1 0,-12 21 0,24-37-124,0 1 0,0-1 0,0 1 0,0-1 0,0 1 0,0-1-1,1 1 1,0 0 0,-1-1 0,1 5 0,1 7-6702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24575,'-1'1'0,"-1"-1"0,1 1 0,0-1 0,0 1 0,0 0 0,0-1 0,0 1 0,0 0 0,0 0 0,0 0 0,0 0 0,0 0 0,0 0 0,1 0 0,-1 0 0,0 0 0,1 0 0,-1 1 0,1-1 0,-1 2 0,-13 32 0,11-26 0,-10 32 0,-15 78 0,19-72 0,-17 49 0,8-42 0,2 1 0,2 1 0,-6 64 0,20-118 0,-3 20 0,1-1 0,1 1 0,1-1 0,1 1 0,7 40 0,-8-61-52,0 0-1,0 0 1,1 0-1,-1-1 1,0 1-1,1 0 1,-1 0-1,1 0 1,-1-1-1,1 1 1,-1 0-1,1 0 1,-1-1-1,1 1 1,0-1-1,-1 1 1,1 0-1,0-1 1,-1 0-1,1 1 0,0-1 1,0 1-1,0-1 1,0 0-1,1 1 1,8 0-6774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24575,'-3'0'0,"0"1"0,0-1 0,1 1 0,-1 0 0,1 0 0,-1 1 0,1-1 0,-1 0 0,1 1 0,0 0 0,0-1 0,-1 1 0,1 0 0,0 0 0,1 0 0,-3 3 0,-28 39 0,28-38 0,-35 51 0,17-26 0,1 0 0,-19 42 0,40-73 0,-17 37 0,-26 41 0,43-78-3,0 1 0,0 0 0,-1-1 0,1 1 0,-1-1-1,1 1 1,0 0 0,-1-1 0,1 1 0,-1-1 0,1 1 0,-1-1-1,0 0 1,1 1 0,-1-1 0,1 1 0,-1-1 0,0 0 0,1 1 0,-1-1-1,0 0 1,1 0 0,-1 0 0,-1 1 0,-6-13 197,3-26-1665,5 38 1461,-1-21-6816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24575,'6'1'0,"0"0"0,-1 0 0,1 1 0,-1-1 0,1 1 0,-1 1 0,0-1 0,0 1 0,0 0 0,0 0 0,0 0 0,-1 0 0,1 1 0,-1 0 0,0 0 0,5 7 0,-4-6 0,0 0 0,1 0 0,-1 0 0,1 0 0,0-1 0,0 0 0,0 0 0,1-1 0,-1 0 0,8 3 0,15 3-116,-19-6 157,-1 0 0,1 0 0,-1-1 0,1 0 0,17 1 0,-25-3-86,0 0 0,0-1-1,0 1 1,0 0 0,0-1-1,0 1 1,0-1 0,0 0-1,0 0 1,-1 0 0,1 1-1,0-2 1,0 1 0,-1 0-1,1 0 1,-1-1 0,1 1 0,-1 0-1,1-1 1,-1 0 0,0 1-1,0-1 1,0 0 0,0 1-1,0-1 1,0 0 0,0 0-1,0 0 1,-1 0 0,1 0 0,-1 0-1,1-3 1,2-15-6781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24575,'20'54'0,"-12"-29"0,-1-1 0,-1 2 0,-1-1 0,-2 1 0,0 0 0,-2 28 0,0-27 0,1-1 0,2 1 0,0 0 0,2-1 0,1 0 0,1 0 0,19 41 0,1 7-1365,-21-58-5461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24575,'5'0'0,"5"0"0,6 0 0,4 0 0,3 0 0,3 0 0,1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360 184 24575,'23'-22'0,"1"1"0,1 1 0,0 1 0,2 1 0,0 2 0,1 0 0,0 2 0,35-12 0,-54 23 0,0 1 0,0 0 0,0 0 0,1 1 0,-1 0 0,0 1 0,14 0 0,-20 1 0,0-1 0,-1 0 0,1 1 0,0-1 0,-1 1 0,1 0 0,0 0 0,-1 0 0,0 1 0,1-1 0,-1 0 0,0 1 0,1-1 0,-1 1 0,0 0 0,0 0 0,0 0 0,-1 0 0,1 0 0,0 0 0,-1 1 0,1-1 0,-1 0 0,0 1 0,0-1 0,0 1 0,0 0 0,0-1 0,0 4 0,2 18 0,-1 1 0,-1 0 0,-5 45 0,1-4 0,3-57 0,-1 0 0,0 1 0,-1-1 0,0 0 0,0 1 0,-1-1 0,0 0 0,-1-1 0,0 1 0,0-1 0,-11 16 0,-2-2 0,-1-1 0,-35 32 0,19-20 0,24-24 0,0-1 0,-1 0 0,0 0 0,-1-1 0,1 0 0,-1-1 0,-1-1 0,1 0 0,-1 0 0,0-2 0,0 1 0,-14 1 0,-2-1 0,-1-2 0,0 0 0,0-2 0,-39-5 0,56 3 0,1 0 0,-1-1 0,1-1 0,0 0 0,0 0 0,0-1 0,1-1 0,-1 0 0,1 0 0,1-1 0,-1-1 0,1 0 0,1 0 0,-1-1 0,2 0 0,-1-1 0,-13-18 0,12 11 0,4 8 0,-1-1 0,2-1 0,-8-18 0,11 24 0,1 1 0,0-1 0,0 0 0,1 0 0,-1 0 0,1 0 0,0 0 0,1 0 0,-1 0 0,1 0 0,0 0 0,1-5 0,4-10 0,0 0 0,0 1 0,2-1 0,1 2 0,0-1 0,1 1 0,1 1 0,20-25 0,-7 14-1365,-13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3T12:44:59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1,'1183'0,"-1141"2,53 9,34 2,-68-12,16-1,93 14,-48-3,23 5,-80-8,1-3,121-6,-65-2,2755 3,-2858-1,1-1,33-8,-31 6,-1 0,24-1,58 5,-80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7:1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0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0 24575,'-1'92'0,"3"102"0,-2-190 0,1 0 0,-1 0 0,1-1 0,0 1 0,0 0 0,1-1 0,-1 1 0,1 0 0,0-1 0,0 0 0,0 1 0,0-1 0,0 0 0,1 0 0,0 0 0,-1-1 0,1 1 0,0-1 0,0 1 0,0-1 0,1 0 0,-1 0 0,1 0 0,-1-1 0,1 1 0,-1-1 0,1 0 0,0 0 0,0 0 0,-1 0 0,5-1 0,14 2 0,-1-1 0,0 0 0,0-2 0,31-5 0,-40 5 0,-1 0 0,0-1 0,-1 0 0,1 0 0,-1-1 0,1-1 0,-1 0 0,0 0 0,0 0 0,15-11 0,-22 13 0,0-1 0,0 0 0,0 0 0,0 0 0,0 0 0,0 0 0,-1-1 0,0 1 0,1-1 0,-1 0 0,-1 1 0,1-1 0,-1 0 0,1 0 0,-1 0 0,0 0 0,0-1 0,-1 1 0,1 0 0,-1 0 0,0 0 0,0-1 0,-1 1 0,1 0 0,-1 0 0,0 0 0,-1-5 0,-2-2 0,-1 0 0,0 0 0,0 1 0,-1-1 0,-1 1 0,1 0 0,-12-11 0,-18-29 0,33 46 0,0 0 0,0 0 0,0 1 0,-1-1 0,0 1 0,1 0 0,-1 0 0,-1 0 0,1 1 0,0-1 0,0 1 0,-1 0 0,0 0 0,1 1 0,-1 0 0,0-1 0,0 1 0,1 1 0,-9-1 0,-13-1 0,-1 2 0,-39 4 0,15-1 0,-5 0 0,-61 11 0,97-11 0,-9 0-117,20-3 158,-1 1 0,1 0 1,0 1-1,-1 0 0,-16 6 1,24-7-88,0 0 1,1 0 0,-1 0-1,0 0 1,1 0 0,-1 1-1,1-1 1,-1 0 0,1 1-1,-1-1 1,1 1 0,0 0-1,0-1 1,0 1 0,0 0-1,0 0 1,0 0 0,1 0-1,-1 0 1,1 0 0,-1 0-1,1 0 1,-1 0 0,1 0 0,0 0-1,0 0 1,0 0 0,0 0-1,1 0 1,-1 0 0,1 0-1,0 3 1,4 11-6781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24575,'1'0'0,"0"1"0,1-1 0,-1 1 0,0-1 0,0 1 0,0-1 0,0 1 0,0 0 0,0 0 0,0 0 0,-1-1 0,1 1 0,0 0 0,0 0 0,0 0 0,-1 0 0,1 0 0,-1 0 0,1 1 0,-1-1 0,1 0 0,-1 0 0,0 0 0,1 0 0,-1 1 0,0-1 0,0 2 0,5 40 0,-5-39 0,3 32 0,-2 0 0,-1-1 0,-2 1 0,-2-1 0,0 1 0,-3-1 0,-15 48 0,-14 19 0,-83 210 0,87-212 0,12-32 0,15-50 0,1 0 0,0 0 0,2 1 0,-1 24 0,2-37 62,2-11-1489,-1-4-5399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24575,'110'-2'0,"118"5"0,-158 10 0,-51-9 0,-1 0 0,31 1 0,-23-6 0,-20 0 0,-1 1 0,1-1 0,0 1 0,0 0 0,0 0 0,-1 1 0,1 0 0,0 0 0,-1 0 0,1 1 0,-1-1 0,9 5 0,-13-1-1365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24575,'-2'93'0,"-1"-51"0,3 1 0,1-1 0,8 51 0,-8-87 0,0 1 0,1-1 0,-1 0 0,2 0 0,-1 0 0,0 0 0,1 0 0,0-1 0,1 1 0,-1-1 0,1 0 0,0 0 0,0 0 0,1 0 0,-1-1 0,1 1 0,9 5 0,-5-6 0,0 1 0,0-2 0,0 1 0,1-1 0,-1-1 0,1 0 0,-1 0 0,1-1 0,0 0 0,17-1 0,89 1 0,149-6 0,-223-1 0,0-2 0,-1-2 0,0-2 0,76-32 0,-108 39-114,1 0 1,-1-1-1,-1 0 0,1 0 0,-1-1 1,0 0-1,0-1 0,-1 1 0,0-2 1,-1 1-1,9-14 0,-4 7-6712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24575,'4'0'0,"-1"1"0,0-1 0,1 1 0,-1 0 0,0 0 0,1 1 0,-1-1 0,0 0 0,0 1 0,0 0 0,0 0 0,0 0 0,-1 0 0,1 0 0,-1 1 0,1-1 0,-1 1 0,0 0 0,0-1 0,0 1 0,2 4 0,5 10 0,0 0 0,11 31 0,-8-20 0,-5-12 0,0-1 0,-1 1 0,0 1 0,-2-1 0,0 1 0,0 0 0,-2 0 0,0 0 0,-1 19 0,-1-6 0,-1 1 0,1 0 0,1 0 0,2-1 0,8 35 0,-6-36 0,-1-1 0,-2 1 0,-1-1 0,-3 40 0,3 51 0,-1-117-38,0 0 0,0 0 0,0 0 1,1 0-1,-1-1 0,0 1 0,1 0 0,0 0 0,-1 0 0,1 0 0,0 0 0,0 0 0,0-1 0,0 1 0,0 0 0,0-1 1,1 1-1,-1-1 0,0 0 0,1 1 0,-1-1 0,1 0 0,0 0 0,-1 0 0,1 0 0,0 0 0,0 0 0,-1 0 0,1 0 1,0-1-1,0 1 0,0-1 0,0 0 0,0 1 0,2-1 0,10-3-6788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 24575,'12'0'0,"-1"0"0,0 1 0,0 0 0,19 4 0,-27-4 0,0 1 0,1-1 0,-1 0 0,0 1 0,0 0 0,0 0 0,0 0 0,0 0 0,0 0 0,-1 1 0,1-1 0,-1 1 0,0 0 0,1-1 0,-1 1 0,-1 0 0,1 0 0,2 6 0,3 8 0,-1 1 0,-1-1 0,0 2 0,-1-1 0,-1 0 0,1 27 0,-3-1 0,-7 69 0,5-109 0,0 0 0,0-1 0,0 1 0,-1-1 0,1 1 0,-1-1 0,1 0 0,-1 0 0,0 0 0,-1 0 0,1 0 0,0 0 0,-1 0 0,0-1 0,1 1 0,-1-1 0,0 1 0,0-1 0,-1 0 0,1-1 0,0 1 0,-1 0 0,1-1 0,0 0 0,-1 0 0,0 0 0,1 0 0,-5 0 0,-14 2 0,1 0 0,-1-1 0,-33-2 0,44 0 0,-1 0 0,0 0 0,-1-1 0,1 0 0,0-1 0,0-1 0,0 0 0,-14-5 0,22 6 0,-1 0 0,1-1 0,0 0 0,0 0 0,0 0 0,0 0 0,0-1 0,1 1 0,-1-1 0,1 0 0,0 0 0,0 0 0,1-1 0,-1 1 0,1-1 0,0 1 0,0-1 0,0 0 0,1 0 0,-2-7 0,1 2 0,-1-1 0,2 1 0,0-1 0,0 1 0,0-1 0,2 1 0,-1-1 0,1 1 0,1-1 0,0 1 0,0 0 0,1 0 0,1 0 0,-1 0 0,1 0 0,1 1 0,0-1 0,1 1 0,-1 0 0,1 1 0,1 0 0,0 0 0,0 0 0,1 1 0,0 0 0,0 0 0,9-5 0,2-1 0,-1 1 0,2 1 0,30-14 0,-44 23 0,1-1 0,0 1 0,-1 0 0,1 0 0,0 1 0,0 0 0,0 0 0,0 1 0,0 0 0,0 0 0,0 0 0,0 1 0,0 0 0,-1 0 0,10 4 0,-12-3 0,0 0 0,0 1 0,0 0 0,0 0 0,-1 0 0,1 0 0,-1 0 0,0 1 0,0-1 0,-1 1 0,1 0 0,-1 0 0,1 0 0,-1 0 0,0 0 0,-1 0 0,1 1 0,-1-1 0,0 1 0,0-1 0,1 8 0,0 13 0,0-1 0,-3 46 0,0-45 0,-1 439-4,2-280-1357,0-162-5465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3T12:46:1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24575,'-3'0'0,"-1"1"0,0 0 0,0 0 0,1 0 0,-1 0 0,1 1 0,-1-1 0,1 1 0,0 0 0,-1 0 0,1 1 0,0-1 0,0 0 0,1 1 0,-1 0 0,-4 5 0,-41 58 0,32-41 0,0 1 0,1 1 0,2 0 0,-17 47 0,-11 24 0,35-84 0,1-1 0,1 1 0,-4 27 0,6-31 0,1-1 0,-1 1 0,0-1 0,-1 0 0,0 1 0,0-2 0,-1 1 0,-1 0 0,1-1 0,-12 16 0,14-22-68,0 0 0,0-1-1,0 1 1,0-1 0,0 1 0,-1-1-1,1 0 1,0 0 0,-1 0 0,1 0-1,-1 0 1,1-1 0,-1 1 0,1-1-1,-1 1 1,0-1 0,1 0 0,-1 0-1,-2-1 1,-10-2-6758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7CAEE1-A84B-711D-5D80-7E53BC1AE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037CBAB-9CD3-7DFF-7A59-F11729BA8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5F60E5-46DA-2F83-289A-9303CAB6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CD401A-91E6-3C50-520C-F702730B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9458FD-FFF7-9AF2-DC50-DFAE44D3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7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A8920B-4363-8015-98DB-3CF1944A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F5A3AAA-8349-D34E-0BC0-C34F53E4E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86BB96-1B85-4542-9CD4-82FC7571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1E593E-07CA-2E1A-8598-51DF1924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B5B452-CC88-B627-6D2B-B69A3229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8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78888F4-190E-3229-4894-940F7E9B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1F4FE61-15BF-4C27-3B30-A9E90F39A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AEF15E-1744-74CA-9209-85C95B6B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260129-6D1F-7FD4-B2A9-28B6654E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F0B40-21DB-A451-F24F-58537C0C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7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158E87-1297-E2A0-4B00-1801DECC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9CC3406-FDDC-34EC-83D3-07854B80A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C6CF1E-D743-B3F5-F57A-77D37590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BF551B-D52D-36EA-4072-20E9127D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2D3F3E-25CE-2483-51FC-3970A59F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EFD3B7-2E60-2290-90C6-06358B0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7A96A8-0A55-8B3F-D42F-12DBDB63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7AC58D-2237-05A6-83F1-B1FBB9F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E18FD2-0774-E93C-4DCC-2B4F9882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D55823-4285-4920-F5AF-569E3A6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3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1BC9C7-9478-637F-EE01-CA5CDDF0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965938-70A7-B15D-8FCD-DB980326A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3E1FB14-7E60-3BC5-CFF7-1F7B1C6F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6766B9-5445-EE3A-E46F-912692CA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422888-443E-06C2-7C7D-A8329BCF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8E13234-6F84-9135-2FFB-35F538A4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5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40CC5C-C656-7A79-3FF4-6AB864DA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45EA36-7321-41ED-DFE9-B99D211A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375C9D4-0CE7-57B6-4E85-B2EB40438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24DE359-4452-6634-0A9E-9C912FBA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945E73D-731E-F96C-A30D-54AE74A3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5BF0CF0-9427-1739-1D39-2E7CAC8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2D0967-F75E-0DD1-7031-1C9C352A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AFEE44A-7AB1-09F7-14AD-9EEC6774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8D2334-6898-C932-9BC6-F90C85D1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186D417-D93E-59A3-90EF-0C56E469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DE6EFF3-EBB4-C578-9966-817CFC9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07DFC13-4595-4CDF-0F83-A9EE3669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58FFEB-1E14-608F-27F1-C079DB3A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396287B-5721-0959-FDFF-82F9BC5F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A938A2-E92A-7B7E-F5C6-3718161C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1AF549-98C1-5082-91F1-86F1435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AAC3B1-9974-9356-19F6-A68ED54B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427044-7A56-3CD2-4E8F-B620D09C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0C31AF5-2DC2-520D-759E-97B1541F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B81892F-A795-0BBB-7544-AA711F45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8A7C2C-9AC8-2EA9-7501-52E6A96A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9E109A-F7EE-CF8A-CED0-3257761A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784ACF1-BC88-BDD4-FA04-5751E82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14C6E2C-8F9B-5CD6-3F07-BD4781C4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7E7AEAF-A48A-A403-2546-49F0A630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61EEFC-83E6-F754-8520-47EDFF81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5E49FF-C283-7B18-B65C-16BB9986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9801688-72CB-D26E-2BA4-7702E197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9F663F7-64E3-A7CC-DC7C-6C79ECFA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4C00F2-275C-6785-5023-DB698A3DA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D207-534E-4724-A866-3AD5F45725A4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D19A16-5538-50C5-9EDA-2D7291C48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48F451-44AC-0E8C-DA15-0E00112DE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D30F-A441-4C8E-9CC8-A9BFB71B2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7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kocca.kr/global/2023_1+2/sub01_03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cca.kr/global/2023_1+2/sub01_02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cca.kr/global/2023_7+8/sub01_01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2274815" y="2644170"/>
            <a:ext cx="7642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STEEP</a:t>
            </a:r>
            <a:r>
              <a:rPr lang="ko-KR" altLang="en-US" sz="9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분석</a:t>
            </a:r>
            <a:endParaRPr lang="en-US" altLang="ko-KR" sz="9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3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3449973" y="0"/>
            <a:ext cx="5292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Social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사회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48BE6CC-7CC5-1572-C6E1-D63BFC50AD23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rgbClr val="FFE1E1"/>
              </a:gs>
              <a:gs pos="74000">
                <a:schemeClr val="bg1"/>
              </a:gs>
              <a:gs pos="83000">
                <a:srgbClr val="FFE1E1"/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rgbClr val="FFCCCC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인구 구조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생활 수준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문화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가치관 등 사회의 변화를 포함함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조직의 제품과 서비스에 대한 수요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경쟁 상황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규제 환경 등에 영향 미침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현재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인디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게임의 수요가 늘고 있음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&gt;&gt;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대기업에서도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인디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게임에 투자해 키우는 상황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이때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유행하는 장르는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로그라이크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덱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빌더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경영 시뮬레이션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도시 건설임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F397FFF-99E7-B46C-E6A8-27E0D879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3" y="1260318"/>
            <a:ext cx="3200399" cy="21726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1C2E5DB-4BB2-4F5F-8B69-15A2A966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76" y="4896226"/>
            <a:ext cx="3552446" cy="157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3449973" y="0"/>
            <a:ext cx="5292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Social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사회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48BE6CC-7CC5-1572-C6E1-D63BFC50AD23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rgbClr val="FFE1E1"/>
              </a:gs>
              <a:gs pos="74000">
                <a:schemeClr val="bg1"/>
              </a:gs>
              <a:gs pos="83000">
                <a:srgbClr val="FFE1E1"/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rgbClr val="FFCCCC">
                <a:alpha val="3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51B5A8-954A-0B34-BFF6-D67914B3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6" y="931731"/>
            <a:ext cx="5191850" cy="5125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CEB3FE8B-0457-3270-3078-2E53489A3444}"/>
                  </a:ext>
                </a:extLst>
              </p14:cNvPr>
              <p14:cNvContentPartPr/>
              <p14:nvPr/>
            </p14:nvContentPartPr>
            <p14:xfrm>
              <a:off x="3918196" y="4020024"/>
              <a:ext cx="4558320" cy="302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EB3FE8B-0457-3270-3078-2E53489A34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4556" y="3912384"/>
                <a:ext cx="46659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xmlns="" id="{DF065F21-DED6-F76A-2B2F-B8DC8A293A65}"/>
                  </a:ext>
                </a:extLst>
              </p14:cNvPr>
              <p14:cNvContentPartPr/>
              <p14:nvPr/>
            </p14:nvContentPartPr>
            <p14:xfrm>
              <a:off x="4440916" y="4366344"/>
              <a:ext cx="2033280" cy="29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F065F21-DED6-F76A-2B2F-B8DC8A293A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7276" y="4258704"/>
                <a:ext cx="2140920" cy="245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A53687B-B236-A083-5672-30968C9FD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882" y="1107996"/>
            <a:ext cx="5458587" cy="492511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60E9C45-96D3-E6F2-BBBE-FE55BCB21F52}"/>
              </a:ext>
            </a:extLst>
          </p:cNvPr>
          <p:cNvGrpSpPr/>
          <p:nvPr/>
        </p:nvGrpSpPr>
        <p:grpSpPr>
          <a:xfrm>
            <a:off x="4346956" y="3778464"/>
            <a:ext cx="1020240" cy="570960"/>
            <a:chOff x="4346956" y="3778464"/>
            <a:chExt cx="102024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xmlns="" id="{B14951F0-8661-D4DD-9779-4247B7779FD5}"/>
                    </a:ext>
                  </a:extLst>
                </p14:cNvPr>
                <p14:cNvContentPartPr/>
                <p14:nvPr/>
              </p14:nvContentPartPr>
              <p14:xfrm>
                <a:off x="4346956" y="3946584"/>
                <a:ext cx="245160" cy="1342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14951F0-8661-D4DD-9779-4247B7779F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7956" y="3937584"/>
                  <a:ext cx="262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xmlns="" id="{80F44778-03F2-C86C-8680-983A60D37658}"/>
                    </a:ext>
                  </a:extLst>
                </p14:cNvPr>
                <p14:cNvContentPartPr/>
                <p14:nvPr/>
              </p14:nvContentPartPr>
              <p14:xfrm>
                <a:off x="4710916" y="3778464"/>
                <a:ext cx="95760" cy="3999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0F44778-03F2-C86C-8680-983A60D376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1916" y="3769824"/>
                  <a:ext cx="1134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xmlns="" id="{293DD2C6-EEA8-BB2C-2AFE-9768DAAAD4B1}"/>
                    </a:ext>
                  </a:extLst>
                </p14:cNvPr>
                <p14:cNvContentPartPr/>
                <p14:nvPr/>
              </p14:nvContentPartPr>
              <p14:xfrm>
                <a:off x="4739716" y="4029744"/>
                <a:ext cx="217440" cy="16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93DD2C6-EEA8-BB2C-2AFE-9768DAAAD4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0716" y="4020744"/>
                  <a:ext cx="235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xmlns="" id="{5F2D6924-462F-C6C4-E869-0F3CA245D3E8}"/>
                    </a:ext>
                  </a:extLst>
                </p14:cNvPr>
                <p14:cNvContentPartPr/>
                <p14:nvPr/>
              </p14:nvContentPartPr>
              <p14:xfrm>
                <a:off x="4616236" y="4188864"/>
                <a:ext cx="351360" cy="160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F2D6924-462F-C6C4-E869-0F3CA245D3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7596" y="4180224"/>
                  <a:ext cx="369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xmlns="" id="{8D4A3591-3A1D-0245-BE84-075AAA378D9F}"/>
                    </a:ext>
                  </a:extLst>
                </p14:cNvPr>
                <p14:cNvContentPartPr/>
                <p14:nvPr/>
              </p14:nvContentPartPr>
              <p14:xfrm>
                <a:off x="5019796" y="3918504"/>
                <a:ext cx="87120" cy="3258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D4A3591-3A1D-0245-BE84-075AAA378D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0796" y="3909864"/>
                  <a:ext cx="104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xmlns="" id="{9EA0AD51-4557-7212-8654-4CE39DFAFE32}"/>
                    </a:ext>
                  </a:extLst>
                </p14:cNvPr>
                <p14:cNvContentPartPr/>
                <p14:nvPr/>
              </p14:nvContentPartPr>
              <p14:xfrm>
                <a:off x="5223196" y="3888624"/>
                <a:ext cx="144000" cy="3279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EA0AD51-4557-7212-8654-4CE39DFAFE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14196" y="3879984"/>
                  <a:ext cx="1616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48F4267C-5A9C-4420-DE56-1A6B62E98806}"/>
              </a:ext>
            </a:extLst>
          </p:cNvPr>
          <p:cNvGrpSpPr/>
          <p:nvPr/>
        </p:nvGrpSpPr>
        <p:grpSpPr>
          <a:xfrm>
            <a:off x="5551516" y="3750744"/>
            <a:ext cx="1309320" cy="450000"/>
            <a:chOff x="5551516" y="3750744"/>
            <a:chExt cx="130932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xmlns="" id="{10C0F772-A57D-3E42-5611-FB72E955617C}"/>
                    </a:ext>
                  </a:extLst>
                </p14:cNvPr>
                <p14:cNvContentPartPr/>
                <p14:nvPr/>
              </p14:nvContentPartPr>
              <p14:xfrm>
                <a:off x="5557276" y="3899784"/>
                <a:ext cx="134280" cy="2138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0C0F772-A57D-3E42-5611-FB72E95561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8636" y="3891144"/>
                  <a:ext cx="151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xmlns="" id="{4E133075-BFE9-DA3B-1FF5-59E526D662EF}"/>
                    </a:ext>
                  </a:extLst>
                </p14:cNvPr>
                <p14:cNvContentPartPr/>
                <p14:nvPr/>
              </p14:nvContentPartPr>
              <p14:xfrm>
                <a:off x="5551516" y="4021104"/>
                <a:ext cx="178560" cy="122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E133075-BFE9-DA3B-1FF5-59E526D662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2516" y="4012464"/>
                  <a:ext cx="19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xmlns="" id="{91B6DD96-9262-5F82-E537-DDC63C92A923}"/>
                    </a:ext>
                  </a:extLst>
                </p14:cNvPr>
                <p14:cNvContentPartPr/>
                <p14:nvPr/>
              </p14:nvContentPartPr>
              <p14:xfrm>
                <a:off x="5765716" y="3894384"/>
                <a:ext cx="104040" cy="283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1B6DD96-9262-5F82-E537-DDC63C92A9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7076" y="3885384"/>
                  <a:ext cx="121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xmlns="" id="{38972771-C239-223D-093F-B74ADF550BC5}"/>
                    </a:ext>
                  </a:extLst>
                </p14:cNvPr>
                <p14:cNvContentPartPr/>
                <p14:nvPr/>
              </p14:nvContentPartPr>
              <p14:xfrm>
                <a:off x="5951476" y="3834624"/>
                <a:ext cx="36000" cy="366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8972771-C239-223D-093F-B74ADF550B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42836" y="3825984"/>
                  <a:ext cx="53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xmlns="" id="{DC455ECF-8279-B8A3-3018-B346D325985B}"/>
                    </a:ext>
                  </a:extLst>
                </p14:cNvPr>
                <p14:cNvContentPartPr/>
                <p14:nvPr/>
              </p14:nvContentPartPr>
              <p14:xfrm>
                <a:off x="6135076" y="3878184"/>
                <a:ext cx="210240" cy="2016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C455ECF-8279-B8A3-3018-B346D32598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26076" y="3869544"/>
                  <a:ext cx="227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xmlns="" id="{96210805-1AB1-D6AD-7167-60AED7E799D4}"/>
                    </a:ext>
                  </a:extLst>
                </p14:cNvPr>
                <p14:cNvContentPartPr/>
                <p14:nvPr/>
              </p14:nvContentPartPr>
              <p14:xfrm>
                <a:off x="6445396" y="3787824"/>
                <a:ext cx="67320" cy="3034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6210805-1AB1-D6AD-7167-60AED7E799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36756" y="3778824"/>
                  <a:ext cx="849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xmlns="" id="{72245163-B4C9-D140-7070-5225E48AB2E0}"/>
                    </a:ext>
                  </a:extLst>
                </p14:cNvPr>
                <p14:cNvContentPartPr/>
                <p14:nvPr/>
              </p14:nvContentPartPr>
              <p14:xfrm>
                <a:off x="6567796" y="3815904"/>
                <a:ext cx="103680" cy="142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2245163-B4C9-D140-7070-5225E48AB2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58796" y="3807264"/>
                  <a:ext cx="121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xmlns="" id="{D4AAE13D-900C-7D49-4319-C2D27FE1400C}"/>
                    </a:ext>
                  </a:extLst>
                </p14:cNvPr>
                <p14:cNvContentPartPr/>
                <p14:nvPr/>
              </p14:nvContentPartPr>
              <p14:xfrm>
                <a:off x="6605596" y="3890424"/>
                <a:ext cx="113760" cy="45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4AAE13D-900C-7D49-4319-C2D27FE140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6596" y="3881424"/>
                  <a:ext cx="13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xmlns="" id="{9E954B8F-CE54-979A-501C-5664092B7644}"/>
                    </a:ext>
                  </a:extLst>
                </p14:cNvPr>
                <p14:cNvContentPartPr/>
                <p14:nvPr/>
              </p14:nvContentPartPr>
              <p14:xfrm>
                <a:off x="6736276" y="3750744"/>
                <a:ext cx="53280" cy="2167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E954B8F-CE54-979A-501C-5664092B76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7636" y="3741744"/>
                  <a:ext cx="70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xmlns="" id="{62B7975C-2402-E4D6-70A6-618F50406191}"/>
                    </a:ext>
                  </a:extLst>
                </p14:cNvPr>
                <p14:cNvContentPartPr/>
                <p14:nvPr/>
              </p14:nvContentPartPr>
              <p14:xfrm>
                <a:off x="6801796" y="3881064"/>
                <a:ext cx="5400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2B7975C-2402-E4D6-70A6-618F504061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2796" y="3872424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xmlns="" id="{07E4D3C5-E18C-6389-2635-2CB9F3EFA32D}"/>
                    </a:ext>
                  </a:extLst>
                </p14:cNvPr>
                <p14:cNvContentPartPr/>
                <p14:nvPr/>
              </p14:nvContentPartPr>
              <p14:xfrm>
                <a:off x="6578956" y="3982944"/>
                <a:ext cx="281880" cy="2174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07E4D3C5-E18C-6389-2635-2CB9F3EFA3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9956" y="3974304"/>
                  <a:ext cx="29952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xmlns="" id="{B9C328B6-F919-0568-7184-E5094E48E319}"/>
                  </a:ext>
                </a:extLst>
              </p14:cNvPr>
              <p14:cNvContentPartPr/>
              <p14:nvPr/>
            </p14:nvContentPartPr>
            <p14:xfrm>
              <a:off x="12120076" y="3713304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B9C328B6-F919-0568-7184-E5094E48E3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111076" y="37046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137129D-485B-86E6-03D2-D4AFACBCA48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479614" y="-202927"/>
            <a:ext cx="458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59E5035-91EC-BDC3-3D96-2EA368768915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bg1"/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chemeClr val="accent2">
                <a:lumMod val="40000"/>
                <a:lumOff val="60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신기술의 개발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기술 혁신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기술 변화 등을 포함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조직의 제품과 서비스에 대한 수요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생산 방식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경쟁 상황 등에 영향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절차적 생성 기법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전략 시뮬레이션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RTS,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오픈월드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로그라이트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15EE05-0995-6946-76F0-D21F0FA5F1AA}"/>
              </a:ext>
            </a:extLst>
          </p:cNvPr>
          <p:cNvSpPr txBox="1"/>
          <p:nvPr/>
        </p:nvSpPr>
        <p:spPr>
          <a:xfrm>
            <a:off x="940837" y="0"/>
            <a:ext cx="10310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Technological 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기술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16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2810447" y="0"/>
            <a:ext cx="6571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Economic 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경제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045F393-E84D-5B66-5C08-485B1ACC909C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bg1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chemeClr val="accent4">
                <a:lumMod val="40000"/>
                <a:lumOff val="60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경제 성장률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경제 정책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경제 환경 등 포함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조직의 매출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수익 투자 등에 영향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hlinkClick r:id="rId2"/>
              </a:rPr>
              <a:t>https://www.kocca.kr/global/2023_1+2/sub01_03.html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F3C3AAB-F268-3C96-9416-62E7281A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2" y="1344812"/>
            <a:ext cx="4867954" cy="1086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F4CCF40-922D-DFA3-E30A-3C9169024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36" y="871180"/>
            <a:ext cx="5420481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1233445" y="9331"/>
            <a:ext cx="9725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Environmental 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환경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45FF29-178A-0D4F-B045-DE97D5904DB5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74000">
                <a:schemeClr val="bg1"/>
              </a:gs>
              <a:gs pos="83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chemeClr val="accent6">
                <a:lumMod val="40000"/>
                <a:lumOff val="60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기후 변화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환경 오염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환경 규제 등을 포함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&gt;&gt;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조직의 생산 방식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제품과 서비스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마케팅 전략 등에 영향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8881821-E98F-DBB0-0A54-DE908ECB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08" y="1257030"/>
            <a:ext cx="5077534" cy="5249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656A1C5-8C0D-3375-BE0D-2737457E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88" y="2070155"/>
            <a:ext cx="522042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2154194" y="0"/>
            <a:ext cx="7883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Political </a:t>
            </a:r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정치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4256580-7735-E60A-34AF-FC1B82CAED00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74000">
                <a:schemeClr val="bg1"/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chemeClr val="accent5">
                <a:lumMod val="40000"/>
                <a:lumOff val="60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정부 정책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정치적 안정성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정치적 위험 등을 포함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&gt;&gt;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조직의 투자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마케팅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영업 활동 등에 영향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hlinkClick r:id="rId2"/>
              </a:rPr>
              <a:t>https://www.kocca.kr/global/2023_1+2/sub01_02.html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52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33783A-E938-8695-13FC-8A5620421288}"/>
              </a:ext>
            </a:extLst>
          </p:cNvPr>
          <p:cNvSpPr txBox="1"/>
          <p:nvPr/>
        </p:nvSpPr>
        <p:spPr>
          <a:xfrm>
            <a:off x="2154194" y="0"/>
            <a:ext cx="7883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참고 자료</a:t>
            </a:r>
            <a:endParaRPr lang="en-US" altLang="ko-KR" sz="6600" b="1" dirty="0"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4256580-7735-E60A-34AF-FC1B82CAED00}"/>
              </a:ext>
            </a:extLst>
          </p:cNvPr>
          <p:cNvSpPr/>
          <p:nvPr/>
        </p:nvSpPr>
        <p:spPr>
          <a:xfrm>
            <a:off x="236375" y="1107996"/>
            <a:ext cx="11719250" cy="5547077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bg1"/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</a:gradFill>
          <a:ln w="95250">
            <a:solidFill>
              <a:schemeClr val="accent1">
                <a:lumMod val="40000"/>
                <a:lumOff val="60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  <a:hlinkClick r:id="rId2"/>
              </a:rPr>
              <a:t>https://www.kocca.kr/global/2023_7+8/sub01_01.html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콘텐츠 진흥원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7+8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월호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콘텐츠 진흥원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국내 산업 동향 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게임 플랫폼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장르 변화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콘텐츠 진흥원</a:t>
            </a:r>
            <a:r>
              <a:rPr lang="en-US" altLang="ko-KR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게임이용자 패널 연구 </a:t>
            </a:r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221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카페24 써라운드 에어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gahyun Park</dc:creator>
  <cp:lastModifiedBy>user</cp:lastModifiedBy>
  <cp:revision>2</cp:revision>
  <dcterms:created xsi:type="dcterms:W3CDTF">2023-09-23T09:14:36Z</dcterms:created>
  <dcterms:modified xsi:type="dcterms:W3CDTF">2023-09-24T12:19:43Z</dcterms:modified>
</cp:coreProperties>
</file>