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CF776-3436-5C25-4BA0-8306AB0FB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D04E5E-1167-D75F-7248-2BFD6BFF4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AC388-1980-89EA-6ECC-5A3F8F36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E50B-05BA-4C7E-B5D1-B8D8F45163C4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0E9E7-2194-34CB-7995-2C42FBBD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E006EF-8F53-5C45-C61B-13D40FCD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4A75-F43C-4408-B8B6-5D56F12D6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83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2143E-1EB3-022D-96B7-161C7D5C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5012AA-604D-3D7E-BC25-7A938EE57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54B70-A09E-119B-2204-0E43DBFA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E50B-05BA-4C7E-B5D1-B8D8F45163C4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CED539-7BCB-16BA-0F68-303344C56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250AE2-D25A-C3F8-A6C3-5C45B243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4A75-F43C-4408-B8B6-5D56F12D6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82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724EA5-5B07-30AD-F5E7-41874205D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55D51A-A0D5-1F3B-0E1F-A06816F1C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44BDF-3610-0F5C-103A-E1DF8A8A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E50B-05BA-4C7E-B5D1-B8D8F45163C4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D1DD5F-92D1-37FD-DA3E-26456507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1C6025-94B4-1104-598B-25E5A23E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4A75-F43C-4408-B8B6-5D56F12D6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84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F2335-D6F6-CA9E-5ECB-89D7361B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D3042-4A6E-EE1D-5DC6-5002D39BB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ABB8D8-40EC-461B-82EB-C8570F6C1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E50B-05BA-4C7E-B5D1-B8D8F45163C4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BE42D8-83B0-C386-F69C-89FE8E53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79B7F-DA78-EF8F-B8CD-B0154AAD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4A75-F43C-4408-B8B6-5D56F12D6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5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5C5AB-BB50-CD62-738F-409C8E8A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F10F43-4A3E-0F50-90CC-B5CFB9F5C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CAD1C-B1F5-3329-A6B6-10E2B18FD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E50B-05BA-4C7E-B5D1-B8D8F45163C4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AA3CD-C984-3303-F0F3-281A7A2A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D6BE4-E76C-D728-DDDA-6E29B30D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4A75-F43C-4408-B8B6-5D56F12D6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72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B3448-20C4-F20B-7CDC-DC668ACF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2A17D3-D153-9BEF-D7F6-F94491C9F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5C6C70-A4A2-55D7-CB62-7AE4D1D2D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5DE840-15DB-4019-AB47-BF43BB3CA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E50B-05BA-4C7E-B5D1-B8D8F45163C4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F2A333-4120-D713-6BCB-B45CF866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3E8F6E-CB3F-D262-05BF-7086A00F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4A75-F43C-4408-B8B6-5D56F12D6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66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71F1C-3C73-4AEB-8449-B5465C58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77E9B-2880-3887-6CF8-8D2E21829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E914BE-D40B-EDAE-D019-2D5D36C0C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6D349A-4080-8598-C0C3-F9E094910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BABFE6-407F-7687-2341-3C27CE12F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3B427D-D0E8-AC57-01A2-4C966AE7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E50B-05BA-4C7E-B5D1-B8D8F45163C4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59AD92-B2CF-5BE7-DA0E-E0C58EDE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517342-53EA-3353-A752-D018ED15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4A75-F43C-4408-B8B6-5D56F12D6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97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C3CB3-52DF-A854-EF11-78FFA28B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21C38F-C137-3654-A7B4-290FD2E3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E50B-05BA-4C7E-B5D1-B8D8F45163C4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2996FB-9A93-B7A5-600E-CFE29759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B44455-1C2A-330D-CEAF-FEEF76AE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4A75-F43C-4408-B8B6-5D56F12D6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62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1A1AF0-AE72-2975-272E-00E70CFF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E50B-05BA-4C7E-B5D1-B8D8F45163C4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C1542A-2E5D-F84C-AFBB-C0820936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F10887-14C3-096D-1809-7A10B83F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4A75-F43C-4408-B8B6-5D56F12D6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3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B2BDC-423F-115B-A3C4-4E23B2DB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5C87DF-F4C4-E975-CB91-118384F7E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3EB349-AED6-8FB4-41C1-C3424F55E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C57FC0-4DBB-3A6E-CAB0-1815505E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E50B-05BA-4C7E-B5D1-B8D8F45163C4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8DF66F-F71B-7781-1933-4D31B09F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3508C8-876D-FBCB-DCD4-99B60DBE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4A75-F43C-4408-B8B6-5D56F12D6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10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04681-6C71-3849-4468-00689275F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974DFC-E30F-9C6C-5266-C7FD30E77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57F845-24D4-D8DE-31D6-C67F4975F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CE3B68-29F0-11B5-E829-27CBE641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E50B-05BA-4C7E-B5D1-B8D8F45163C4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CABF1E-F466-C359-A6D9-847FD7C1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138FCC-6A3C-9092-6A48-DEACEE8F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4A75-F43C-4408-B8B6-5D56F12D6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79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555A8E-04C8-908A-A5C5-4F58F167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B8FFD6-C587-4E51-6B14-842498D79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4C2A6-E267-D374-421C-7EF8CB914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BE50B-05BA-4C7E-B5D1-B8D8F45163C4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5D89C8-A0A8-2D2A-6B29-3599ADE6A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5244A9-2CE6-2073-647C-8A038C4B2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04A75-F43C-4408-B8B6-5D56F12D6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57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t.chosun.com/news/articleView.html?idxno=2023092101851" TargetMode="External"/><Relationship Id="rId2" Type="http://schemas.openxmlformats.org/officeDocument/2006/relationships/hyperlink" Target="http://www.nextdaily.co.kr/news/articleView.html?idxno=222594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oul.co.kr/news/newsView.php?id=20230922019011&amp;wlog_tag3=naver" TargetMode="External"/><Relationship Id="rId2" Type="http://schemas.openxmlformats.org/officeDocument/2006/relationships/hyperlink" Target="https://www.ddaily.co.kr/page/view/2023100813001261851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://www.g-enews.com/ko-kr/news/article/news_all/202310010853253641da65389f94_1/articl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B0B921-86BD-9BA2-951C-AB519E57D147}"/>
              </a:ext>
            </a:extLst>
          </p:cNvPr>
          <p:cNvSpPr txBox="1"/>
          <p:nvPr/>
        </p:nvSpPr>
        <p:spPr>
          <a:xfrm>
            <a:off x="0" y="0"/>
            <a:ext cx="177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S </a:t>
            </a:r>
            <a:r>
              <a:rPr lang="ko-KR" altLang="en-US" sz="3600" b="1" dirty="0"/>
              <a:t>사회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5A59F6-A3C4-0084-F8C0-EE63091E37B1}"/>
              </a:ext>
            </a:extLst>
          </p:cNvPr>
          <p:cNvSpPr txBox="1"/>
          <p:nvPr/>
        </p:nvSpPr>
        <p:spPr>
          <a:xfrm>
            <a:off x="151002" y="755009"/>
            <a:ext cx="118955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흉기 난동 상태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해외발송 유해물질 의심 우편물 연쇄 배송 사건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항저우 아시안게임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코로나 </a:t>
            </a:r>
            <a:r>
              <a:rPr lang="en-US" altLang="ko-KR" dirty="0"/>
              <a:t>4</a:t>
            </a:r>
            <a:r>
              <a:rPr lang="ko-KR" altLang="en-US" dirty="0"/>
              <a:t>급 감염병 지정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잼버리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교권 침해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29295F-2368-061E-F133-90F5C022BEC5}"/>
              </a:ext>
            </a:extLst>
          </p:cNvPr>
          <p:cNvSpPr txBox="1"/>
          <p:nvPr/>
        </p:nvSpPr>
        <p:spPr>
          <a:xfrm>
            <a:off x="0" y="2592846"/>
            <a:ext cx="177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T </a:t>
            </a:r>
            <a:r>
              <a:rPr lang="ko-KR" altLang="en-US" sz="3600" b="1" dirty="0"/>
              <a:t>기술</a:t>
            </a:r>
            <a:endParaRPr lang="en-US" altLang="ko-KR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151A1E-68BB-76E1-5B83-C562503C625F}"/>
              </a:ext>
            </a:extLst>
          </p:cNvPr>
          <p:cNvSpPr txBox="1"/>
          <p:nvPr/>
        </p:nvSpPr>
        <p:spPr>
          <a:xfrm>
            <a:off x="176169" y="3381411"/>
            <a:ext cx="11786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챗</a:t>
            </a:r>
            <a:r>
              <a:rPr lang="ko-KR" altLang="en-US" dirty="0"/>
              <a:t> </a:t>
            </a:r>
            <a:r>
              <a:rPr lang="en-US" altLang="ko-KR" dirty="0" err="1"/>
              <a:t>gpt</a:t>
            </a:r>
            <a:r>
              <a:rPr lang="ko-KR" altLang="en-US" dirty="0"/>
              <a:t>를 비롯한 인공지능 기술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구글 픽셀</a:t>
            </a:r>
            <a:r>
              <a:rPr lang="en-US" altLang="ko-KR" dirty="0"/>
              <a:t>8 </a:t>
            </a:r>
            <a:r>
              <a:rPr lang="ko-KR" altLang="en-US" dirty="0"/>
              <a:t>프로</a:t>
            </a:r>
            <a:r>
              <a:rPr lang="en-US" altLang="ko-KR" dirty="0"/>
              <a:t>, </a:t>
            </a:r>
            <a:r>
              <a:rPr lang="ko-KR" altLang="en-US" dirty="0"/>
              <a:t>적외선 온도 센서 탑재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삼성 </a:t>
            </a:r>
            <a:r>
              <a:rPr lang="en-US" altLang="ko-KR" dirty="0"/>
              <a:t>SDC(Samsung developer conference): </a:t>
            </a:r>
            <a:r>
              <a:rPr lang="ko-KR" altLang="en-US" dirty="0"/>
              <a:t>삼성 </a:t>
            </a:r>
            <a:r>
              <a:rPr lang="ko-KR" altLang="en-US" dirty="0" err="1"/>
              <a:t>게이밍</a:t>
            </a:r>
            <a:r>
              <a:rPr lang="ko-KR" altLang="en-US" dirty="0"/>
              <a:t> 허브를 더 프리스타일 </a:t>
            </a:r>
            <a:r>
              <a:rPr lang="en-US" altLang="ko-KR" dirty="0"/>
              <a:t>2</a:t>
            </a:r>
            <a:r>
              <a:rPr lang="ko-KR" altLang="en-US" dirty="0"/>
              <a:t>세대</a:t>
            </a:r>
            <a:r>
              <a:rPr lang="en-US" altLang="ko-KR" dirty="0"/>
              <a:t>, </a:t>
            </a:r>
            <a:r>
              <a:rPr lang="ko-KR" altLang="en-US" dirty="0"/>
              <a:t>오디세이 등 다양 스크린 지원</a:t>
            </a:r>
            <a:r>
              <a:rPr lang="en-US" altLang="ko-KR" dirty="0"/>
              <a:t>. </a:t>
            </a:r>
            <a:r>
              <a:rPr lang="en-US" altLang="ko-KR" dirty="0">
                <a:hlinkClick r:id="rId2"/>
              </a:rPr>
              <a:t>http://www.nextdaily.co.kr/news/articleView.html?idxno=222594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bmw</a:t>
            </a:r>
            <a:r>
              <a:rPr lang="en-US" altLang="ko-KR" dirty="0"/>
              <a:t> </a:t>
            </a:r>
            <a:r>
              <a:rPr lang="ko-KR" altLang="en-US" dirty="0"/>
              <a:t>차 내에 탑재된 태블릿 </a:t>
            </a:r>
            <a:r>
              <a:rPr lang="en-US" altLang="ko-KR" dirty="0"/>
              <a:t>pc </a:t>
            </a:r>
            <a:r>
              <a:rPr lang="ko-KR" altLang="en-US" dirty="0"/>
              <a:t>수준 디스플레이로 게임 가능</a:t>
            </a:r>
            <a:r>
              <a:rPr lang="en-US" altLang="ko-KR" dirty="0"/>
              <a:t>. </a:t>
            </a:r>
            <a:r>
              <a:rPr lang="en-US" altLang="ko-KR" dirty="0">
                <a:hlinkClick r:id="rId3"/>
              </a:rPr>
              <a:t>https://it.chosun.com/news/articleView.html?idxno=2023092101851</a:t>
            </a:r>
            <a:endParaRPr lang="en-US" altLang="ko-KR" b="1" dirty="0"/>
          </a:p>
          <a:p>
            <a:r>
              <a:rPr lang="en-US" altLang="ko-KR" dirty="0"/>
              <a:t>- </a:t>
            </a:r>
            <a:r>
              <a:rPr lang="ko-KR" altLang="en-US" dirty="0" err="1"/>
              <a:t>폴더블</a:t>
            </a:r>
            <a:r>
              <a:rPr lang="ko-KR" altLang="en-US" dirty="0"/>
              <a:t> </a:t>
            </a:r>
            <a:r>
              <a:rPr lang="en-US" altLang="ko-KR" dirty="0"/>
              <a:t>pc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아마존 위성인터넷 사업 위한 시험 위성 발사 스타링크와의 경쟁 심화 예상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277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B0B921-86BD-9BA2-951C-AB519E57D147}"/>
              </a:ext>
            </a:extLst>
          </p:cNvPr>
          <p:cNvSpPr txBox="1"/>
          <p:nvPr/>
        </p:nvSpPr>
        <p:spPr>
          <a:xfrm>
            <a:off x="0" y="0"/>
            <a:ext cx="177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E </a:t>
            </a:r>
            <a:r>
              <a:rPr lang="ko-KR" altLang="en-US" sz="3600" b="1" dirty="0"/>
              <a:t>경제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6F90C0-AD7D-FFEB-3D46-B705F0F470E0}"/>
              </a:ext>
            </a:extLst>
          </p:cNvPr>
          <p:cNvSpPr txBox="1"/>
          <p:nvPr/>
        </p:nvSpPr>
        <p:spPr>
          <a:xfrm>
            <a:off x="151002" y="813732"/>
            <a:ext cx="117865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국내</a:t>
            </a:r>
            <a:endParaRPr lang="en-US" altLang="ko-KR" dirty="0"/>
          </a:p>
          <a:p>
            <a:r>
              <a:rPr lang="ko-KR" altLang="en-US" dirty="0" err="1"/>
              <a:t>ㄴ</a:t>
            </a:r>
            <a:r>
              <a:rPr lang="ko-KR" altLang="en-US" dirty="0"/>
              <a:t> 부동산 침체</a:t>
            </a:r>
            <a:endParaRPr lang="en-US" altLang="ko-KR" dirty="0"/>
          </a:p>
          <a:p>
            <a:r>
              <a:rPr lang="ko-KR" altLang="en-US" dirty="0"/>
              <a:t>난방비 대란</a:t>
            </a:r>
            <a:endParaRPr lang="en-US" altLang="ko-KR" dirty="0"/>
          </a:p>
          <a:p>
            <a:r>
              <a:rPr lang="ko-KR" altLang="en-US" dirty="0"/>
              <a:t>고물가 고환율 고금리</a:t>
            </a:r>
            <a:endParaRPr lang="en-US" altLang="ko-KR" dirty="0"/>
          </a:p>
          <a:p>
            <a:r>
              <a:rPr lang="ko-KR" altLang="en-US" dirty="0"/>
              <a:t>새마을금고 </a:t>
            </a:r>
            <a:r>
              <a:rPr lang="ko-KR" altLang="en-US" dirty="0" err="1"/>
              <a:t>뱅크런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해외</a:t>
            </a:r>
            <a:endParaRPr lang="en-US" altLang="ko-KR" dirty="0"/>
          </a:p>
          <a:p>
            <a:r>
              <a:rPr lang="ko-KR" altLang="en-US" dirty="0"/>
              <a:t>실리콘밸리 은행 파산</a:t>
            </a:r>
            <a:endParaRPr lang="en-US" altLang="ko-KR" dirty="0"/>
          </a:p>
          <a:p>
            <a:r>
              <a:rPr lang="ko-KR" altLang="en-US" dirty="0"/>
              <a:t>유니티 엔진 요금제 개편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DD4F0-E03D-DB0D-DD70-5B9A2F252195}"/>
              </a:ext>
            </a:extLst>
          </p:cNvPr>
          <p:cNvSpPr txBox="1"/>
          <p:nvPr/>
        </p:nvSpPr>
        <p:spPr>
          <a:xfrm>
            <a:off x="-5593" y="3566456"/>
            <a:ext cx="177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E </a:t>
            </a:r>
            <a:r>
              <a:rPr lang="ko-KR" altLang="en-US" sz="3600" b="1" dirty="0"/>
              <a:t>환경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8EF59B-2111-30BE-ECA0-D11722CD9ED2}"/>
              </a:ext>
            </a:extLst>
          </p:cNvPr>
          <p:cNvSpPr txBox="1"/>
          <p:nvPr/>
        </p:nvSpPr>
        <p:spPr>
          <a:xfrm>
            <a:off x="162187" y="4355021"/>
            <a:ext cx="1187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후쿠시마 </a:t>
            </a:r>
            <a:r>
              <a:rPr lang="ko-KR" altLang="en-US" dirty="0" err="1"/>
              <a:t>오염수</a:t>
            </a:r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B0B921-86BD-9BA2-951C-AB519E57D147}"/>
              </a:ext>
            </a:extLst>
          </p:cNvPr>
          <p:cNvSpPr txBox="1"/>
          <p:nvPr/>
        </p:nvSpPr>
        <p:spPr>
          <a:xfrm>
            <a:off x="0" y="0"/>
            <a:ext cx="177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 </a:t>
            </a:r>
            <a:r>
              <a:rPr lang="ko-KR" altLang="en-US" sz="3600" b="1" dirty="0"/>
              <a:t>정치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8DFF84-66D7-F695-FC08-7D24EAA1E7FB}"/>
              </a:ext>
            </a:extLst>
          </p:cNvPr>
          <p:cNvSpPr txBox="1"/>
          <p:nvPr/>
        </p:nvSpPr>
        <p:spPr>
          <a:xfrm>
            <a:off x="184558" y="788565"/>
            <a:ext cx="11769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이스라엘</a:t>
            </a:r>
            <a:r>
              <a:rPr lang="en-US" altLang="ko-KR" dirty="0"/>
              <a:t>, </a:t>
            </a:r>
            <a:r>
              <a:rPr lang="ko-KR" altLang="en-US" dirty="0"/>
              <a:t>하마스 전쟁 시작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러시아</a:t>
            </a:r>
            <a:r>
              <a:rPr lang="en-US" altLang="ko-KR" dirty="0"/>
              <a:t>, </a:t>
            </a:r>
            <a:r>
              <a:rPr lang="ko-KR" altLang="en-US" dirty="0"/>
              <a:t>우크라이나 전쟁 중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문화체육관광위원회 국정감사 예정 </a:t>
            </a:r>
            <a:r>
              <a:rPr lang="en-US" altLang="ko-KR" dirty="0">
                <a:hlinkClick r:id="rId2"/>
              </a:rPr>
              <a:t>https://www.ddaily.co.kr/page/view/2023100813001261851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3551E9-B351-0591-8C30-0D66574D749E}"/>
              </a:ext>
            </a:extLst>
          </p:cNvPr>
          <p:cNvSpPr txBox="1"/>
          <p:nvPr/>
        </p:nvSpPr>
        <p:spPr>
          <a:xfrm>
            <a:off x="0" y="2408127"/>
            <a:ext cx="177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2024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FD1DA-2C64-3761-2E83-6D61229E2910}"/>
              </a:ext>
            </a:extLst>
          </p:cNvPr>
          <p:cNvSpPr txBox="1"/>
          <p:nvPr/>
        </p:nvSpPr>
        <p:spPr>
          <a:xfrm>
            <a:off x="184558" y="3196692"/>
            <a:ext cx="117697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국회의원 선거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미국 대통령 선거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파리 하계 올림픽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미국 연방준비제도이사회가 </a:t>
            </a:r>
            <a:r>
              <a:rPr lang="en-US" altLang="ko-KR" dirty="0"/>
              <a:t>2024</a:t>
            </a:r>
            <a:r>
              <a:rPr lang="ko-KR" altLang="en-US" dirty="0"/>
              <a:t>까지도 연 </a:t>
            </a:r>
            <a:r>
              <a:rPr lang="en-US" altLang="ko-KR" dirty="0"/>
              <a:t>5%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기준금리 유지할 방침 시사함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hlinkClick r:id="rId3"/>
              </a:rPr>
              <a:t>https://www.seoul.co.kr/news/newsView.php?id=20230922019011&amp;wlog_tag3=naver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러시아</a:t>
            </a:r>
            <a:r>
              <a:rPr lang="en-US" altLang="ko-KR" dirty="0"/>
              <a:t>, </a:t>
            </a:r>
            <a:r>
              <a:rPr lang="ko-KR" altLang="en-US" dirty="0"/>
              <a:t>우크라이나 전쟁</a:t>
            </a:r>
            <a:r>
              <a:rPr lang="en-US" altLang="ko-KR" dirty="0"/>
              <a:t>. 2024</a:t>
            </a:r>
            <a:r>
              <a:rPr lang="ko-KR" altLang="en-US" dirty="0"/>
              <a:t>년 국방비 지출 </a:t>
            </a:r>
            <a:r>
              <a:rPr lang="en-US" altLang="ko-KR" dirty="0"/>
              <a:t>70% </a:t>
            </a:r>
            <a:r>
              <a:rPr lang="ko-KR" altLang="en-US" dirty="0"/>
              <a:t>증액 예상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http://www.g-enews.com/ko-kr/news/article/news_all/202310010853253641da65389f94_1/article.html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D79E09-29B2-2BCD-86D2-83FFA74EF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1015" y="2534559"/>
            <a:ext cx="3396427" cy="393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0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282</Words>
  <Application>Microsoft Office PowerPoint</Application>
  <PresentationFormat>와이드스크린</PresentationFormat>
  <Paragraphs>39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gahyun Park</dc:creator>
  <cp:lastModifiedBy>gahyun Park</cp:lastModifiedBy>
  <cp:revision>1</cp:revision>
  <dcterms:created xsi:type="dcterms:W3CDTF">2023-10-08T08:52:50Z</dcterms:created>
  <dcterms:modified xsi:type="dcterms:W3CDTF">2023-10-08T11:21:14Z</dcterms:modified>
</cp:coreProperties>
</file>