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72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EB"/>
    <a:srgbClr val="0200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530998" y="2086337"/>
            <a:ext cx="7130004" cy="2685326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374421" y="2825734"/>
            <a:ext cx="5443157" cy="1006290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53778" y="2686007"/>
            <a:ext cx="1465466" cy="253916"/>
          </a:xfrm>
          <a:prstGeom prst="rect">
            <a:avLst/>
          </a:prstGeom>
          <a:solidFill>
            <a:srgbClr val="93C9EB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004EE-97F0-90FB-B26C-7B2179822A74}"/>
              </a:ext>
            </a:extLst>
          </p:cNvPr>
          <p:cNvSpPr txBox="1"/>
          <p:nvPr/>
        </p:nvSpPr>
        <p:spPr>
          <a:xfrm>
            <a:off x="4258523" y="3093119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2DGP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20A0-4815-EABB-96F5-06D6A286FA66}"/>
              </a:ext>
            </a:extLst>
          </p:cNvPr>
          <p:cNvSpPr txBox="1"/>
          <p:nvPr/>
        </p:nvSpPr>
        <p:spPr>
          <a:xfrm>
            <a:off x="5008331" y="398874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2019184003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선아</a:t>
            </a: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Index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887639" y="296918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887639" y="1990609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타원형 설명선 12">
            <a:extLst>
              <a:ext uri="{FF2B5EF4-FFF2-40B4-BE49-F238E27FC236}">
                <a16:creationId xmlns:a16="http://schemas.microsoft.com/office/drawing/2014/main" id="{5E87822E-707A-709A-284E-64147F563B9E}"/>
              </a:ext>
            </a:extLst>
          </p:cNvPr>
          <p:cNvSpPr/>
          <p:nvPr/>
        </p:nvSpPr>
        <p:spPr>
          <a:xfrm>
            <a:off x="887639" y="3983565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FAED7-C319-55E3-AB84-9B63A7129B22}"/>
              </a:ext>
            </a:extLst>
          </p:cNvPr>
          <p:cNvSpPr txBox="1"/>
          <p:nvPr/>
        </p:nvSpPr>
        <p:spPr>
          <a:xfrm>
            <a:off x="1536071" y="201894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계획 대비 현재 진행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33770-9D3E-E447-E9FF-191848157C26}"/>
              </a:ext>
            </a:extLst>
          </p:cNvPr>
          <p:cNvSpPr txBox="1"/>
          <p:nvPr/>
        </p:nvSpPr>
        <p:spPr>
          <a:xfrm>
            <a:off x="1536071" y="3004987"/>
            <a:ext cx="403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Github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Commits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 페이지 스크린샷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17E8E-C22F-5DB0-9211-FAC649EAB951}"/>
              </a:ext>
            </a:extLst>
          </p:cNvPr>
          <p:cNvSpPr txBox="1"/>
          <p:nvPr/>
        </p:nvSpPr>
        <p:spPr>
          <a:xfrm>
            <a:off x="1536071" y="401190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데모 실행</a:t>
            </a:r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계획 대비 현재 진행 사항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776D9B-283E-F7F9-6772-3D4A137BD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46921"/>
              </p:ext>
            </p:extLst>
          </p:nvPr>
        </p:nvGraphicFramePr>
        <p:xfrm>
          <a:off x="546308" y="1639550"/>
          <a:ext cx="11099384" cy="448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408075425"/>
                    </a:ext>
                  </a:extLst>
                </a:gridCol>
                <a:gridCol w="1049312">
                  <a:extLst>
                    <a:ext uri="{9D8B030D-6E8A-4147-A177-3AD203B41FA5}">
                      <a16:colId xmlns:a16="http://schemas.microsoft.com/office/drawing/2014/main" val="2177364266"/>
                    </a:ext>
                  </a:extLst>
                </a:gridCol>
                <a:gridCol w="7570032">
                  <a:extLst>
                    <a:ext uri="{9D8B030D-6E8A-4147-A177-3AD203B41FA5}">
                      <a16:colId xmlns:a16="http://schemas.microsoft.com/office/drawing/2014/main" val="4356413"/>
                    </a:ext>
                  </a:extLst>
                </a:gridCol>
                <a:gridCol w="1362440">
                  <a:extLst>
                    <a:ext uri="{9D8B030D-6E8A-4147-A177-3AD203B41FA5}">
                      <a16:colId xmlns:a16="http://schemas.microsoft.com/office/drawing/2014/main" val="3102698019"/>
                    </a:ext>
                  </a:extLst>
                </a:gridCol>
              </a:tblGrid>
              <a:tr h="407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33908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리소스 수집 및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맵스크롤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957305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이미지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사운드 모두 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맵스크롤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처리했으나 오류가 남아 있음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21281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플레이어 좌우 이동 구현 및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스프라이트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적용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플레이어에 중력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41742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플레이어 좌우 이동 구현과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스프라이트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중력 모두적용 완료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 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59145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중력을 이용해 플레이어의 점프 구현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땅 오브젝트와 플레이어 간의 충돌 함수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247945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중력을 이용한 점프와 땅 오브젝트와의 충돌까지 전부 구현 완료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897910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게임 로고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타이틀 화면 추가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게임 프레임워크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432605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게임 로고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타이틀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도움말 페이지 모두 추가하고 프레임워크 적용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37406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다양한 오브젝트들의 클래스를 생성하고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맵에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480246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다양한 오브젝트들의 클래스를 생성하고 원하는 위치에 설치는 가능하나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맵은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미완성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0935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22A03-1066-CBEE-F428-BC8E241567E3}"/>
              </a:ext>
            </a:extLst>
          </p:cNvPr>
          <p:cNvGraphicFramePr>
            <a:graphicFrameLocks noGrp="1"/>
          </p:cNvGraphicFramePr>
          <p:nvPr/>
        </p:nvGraphicFramePr>
        <p:xfrm>
          <a:off x="9278911" y="-200868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298002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1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0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계획 대비 현재 진행 사항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776D9B-283E-F7F9-6772-3D4A137BD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73686"/>
              </p:ext>
            </p:extLst>
          </p:nvPr>
        </p:nvGraphicFramePr>
        <p:xfrm>
          <a:off x="546308" y="1639550"/>
          <a:ext cx="11099384" cy="448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408075425"/>
                    </a:ext>
                  </a:extLst>
                </a:gridCol>
                <a:gridCol w="1049312">
                  <a:extLst>
                    <a:ext uri="{9D8B030D-6E8A-4147-A177-3AD203B41FA5}">
                      <a16:colId xmlns:a16="http://schemas.microsoft.com/office/drawing/2014/main" val="2177364266"/>
                    </a:ext>
                  </a:extLst>
                </a:gridCol>
                <a:gridCol w="7570032">
                  <a:extLst>
                    <a:ext uri="{9D8B030D-6E8A-4147-A177-3AD203B41FA5}">
                      <a16:colId xmlns:a16="http://schemas.microsoft.com/office/drawing/2014/main" val="4356413"/>
                    </a:ext>
                  </a:extLst>
                </a:gridCol>
                <a:gridCol w="1362440">
                  <a:extLst>
                    <a:ext uri="{9D8B030D-6E8A-4147-A177-3AD203B41FA5}">
                      <a16:colId xmlns:a16="http://schemas.microsoft.com/office/drawing/2014/main" val="3102698019"/>
                    </a:ext>
                  </a:extLst>
                </a:gridCol>
              </a:tblGrid>
              <a:tr h="407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33908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이벤트 상자들과 플레이어의 충돌 구현 및 이벤트 상황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957305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모든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상자들과의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충돌 처리를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해놓았고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‘?’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상자에서는 동전이 나오게끔 구현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21281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몬스터 행동 패턴 구현 및 보너스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맵에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오브젝트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41742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한 종류의 몬스터에만 패턴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59145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보스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맵에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필요한 장애물 오브젝트 들을 설치 및 보스 몬스터 패턴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247945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897910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09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GUI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디자인 및 점수 저장 구현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사운드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432605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37406"/>
                  </a:ext>
                </a:extLst>
              </a:tr>
              <a:tr h="407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10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480246"/>
                  </a:ext>
                </a:extLst>
              </a:tr>
              <a:tr h="407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0935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22A03-1066-CBEE-F428-BC8E241567E3}"/>
              </a:ext>
            </a:extLst>
          </p:cNvPr>
          <p:cNvGraphicFramePr>
            <a:graphicFrameLocks noGrp="1"/>
          </p:cNvGraphicFramePr>
          <p:nvPr/>
        </p:nvGraphicFramePr>
        <p:xfrm>
          <a:off x="9278911" y="-200868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298002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1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306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296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Noto Sans CJK KR Medium</vt:lpstr>
      <vt:lpstr>Noto Sans CJK KR Thin</vt:lpstr>
      <vt:lpstr>Noto Sans KR Light</vt:lpstr>
      <vt:lpstr>Noto Sans KR Medium</vt:lpstr>
      <vt:lpstr>맑은 고딕</vt:lpstr>
      <vt:lpstr>Arial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SunA</cp:lastModifiedBy>
  <cp:revision>5</cp:revision>
  <dcterms:created xsi:type="dcterms:W3CDTF">2021-10-12T06:04:13Z</dcterms:created>
  <dcterms:modified xsi:type="dcterms:W3CDTF">2022-11-18T07:10:21Z</dcterms:modified>
</cp:coreProperties>
</file>