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D2E6-5E72-B2B1-AEBD-5406C3F6CC40}"/>
              </a:ext>
            </a:extLst>
          </p:cNvPr>
          <p:cNvSpPr txBox="1"/>
          <p:nvPr/>
        </p:nvSpPr>
        <p:spPr>
          <a:xfrm>
            <a:off x="516032" y="109338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58F3B-B89C-6BA6-BB38-9585D1814236}"/>
              </a:ext>
            </a:extLst>
          </p:cNvPr>
          <p:cNvSpPr txBox="1"/>
          <p:nvPr/>
        </p:nvSpPr>
        <p:spPr>
          <a:xfrm>
            <a:off x="516031" y="1683293"/>
            <a:ext cx="1112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캐릭터가 이동중 멈출 때 애니메이션은 없지만 약간 미끄러짐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애니메이션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블렌딩으로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일정표상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월중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프레임 저하 요소가 존재함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 파츠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커스터마이징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부분을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게임적 요소가 현재 존재하지 않음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이후 개발 일정에 따라 게임요소를 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D52-6AD7-3BAA-D08B-FF2B9D9960A9}"/>
              </a:ext>
            </a:extLst>
          </p:cNvPr>
          <p:cNvSpPr txBox="1"/>
          <p:nvPr/>
        </p:nvSpPr>
        <p:spPr>
          <a:xfrm>
            <a:off x="516032" y="342900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F03CC-2989-BD0B-DEB7-DD395B5A1FCF}"/>
              </a:ext>
            </a:extLst>
          </p:cNvPr>
          <p:cNvSpPr txBox="1"/>
          <p:nvPr/>
        </p:nvSpPr>
        <p:spPr>
          <a:xfrm>
            <a:off x="516031" y="3955726"/>
            <a:ext cx="1112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중요 데이터를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저장하는 타이밍이 없음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 시간별로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중요 데이터를 저장할 수 있게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최적화가 필요한 다중 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Dummy Client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를 통해 테스트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불필요한 패킷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0204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애니메이션 </a:t>
                      </a:r>
                      <a:r>
                        <a:rPr lang="ko-KR" altLang="en-US" sz="1200" dirty="0" err="1"/>
                        <a:t>블렌딩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게임로직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096000" y="212302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128786" y="1757473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161572" y="305966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161572" y="2694115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194358" y="3996310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194358" y="3630757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187289" y="13932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222280" y="2040962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4800166" y="76762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0" y="2789133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98DF2-A0A1-903D-07E8-C5CA29BD0E2F}"/>
              </a:ext>
            </a:extLst>
          </p:cNvPr>
          <p:cNvSpPr txBox="1"/>
          <p:nvPr/>
        </p:nvSpPr>
        <p:spPr>
          <a:xfrm>
            <a:off x="6448346" y="279362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782165" y="113695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782164" y="178462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1828" y="2410294"/>
            <a:ext cx="2910335" cy="37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782163" y="2410294"/>
            <a:ext cx="3538011" cy="38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0760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46947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암튼 렌더링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통과시켜달라고</a:t>
                      </a:r>
                      <a:r>
                        <a:rPr lang="en-US" altLang="ko-K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1E994-005B-72C9-285D-5B150DC02A5F}"/>
              </a:ext>
            </a:extLst>
          </p:cNvPr>
          <p:cNvSpPr txBox="1"/>
          <p:nvPr/>
        </p:nvSpPr>
        <p:spPr>
          <a:xfrm>
            <a:off x="4399410" y="2967335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개발된 이미지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넣어야함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947</Words>
  <Application>Microsoft Office PowerPoint</Application>
  <PresentationFormat>와이드스크린</PresentationFormat>
  <Paragraphs>256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/게임공학과/학생 김우빈</cp:lastModifiedBy>
  <cp:revision>314</cp:revision>
  <dcterms:created xsi:type="dcterms:W3CDTF">2018-03-06T08:13:05Z</dcterms:created>
  <dcterms:modified xsi:type="dcterms:W3CDTF">2023-05-01T12:27:48Z</dcterms:modified>
</cp:coreProperties>
</file>