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2510F-335C-BF89-D6D5-B663F5B2D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AD3290-CF25-D472-02F1-79B0FB052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F4E84-EAC8-7453-F272-36CA4ED9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16E-A3C8-43F2-BF59-EBB3ADAF66CB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893B7-B47E-82A3-2D4F-686FB4FC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5249-8A15-6F82-F7C1-21160E86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F421-2B18-439B-A206-9F4F0FDD8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20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F8A14-D34D-0914-55CF-85AABEEC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DC8F83-6F93-4B8C-2EB8-889573E5C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A4E31-5592-329D-6764-B7C8F604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16E-A3C8-43F2-BF59-EBB3ADAF66CB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049D8-7331-45ED-D3B3-F15389A1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C5A36-8071-8615-2733-56E27C36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F421-2B18-439B-A206-9F4F0FDD8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88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EFB8F4-6928-04E9-5804-F687B9465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7B625B-31B5-C5DD-5C9E-146BDC09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9577E-C176-9974-BEC0-A562BC00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16E-A3C8-43F2-BF59-EBB3ADAF66CB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58716-695E-05B4-45F7-C01E3558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52B2D-0CE4-747F-8C2F-273B9708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F421-2B18-439B-A206-9F4F0FDD8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6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9939A-7677-C394-BC3B-573BBD44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8F04D-F5B5-22D5-6678-49D546A58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81D1C-1A52-5370-69A7-CA3149CA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16E-A3C8-43F2-BF59-EBB3ADAF66CB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D3F13-7D32-896D-CAB2-B64DCB24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08595-AFFE-BE8C-2166-B6F8ED03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F421-2B18-439B-A206-9F4F0FDD8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1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30F3F-2568-9D42-5701-BCCCC16B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E42A61-E8CD-29BC-B511-3A7BC1BD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53581-DEC4-3B06-B38C-2CD85D1A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16E-A3C8-43F2-BF59-EBB3ADAF66CB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3F3AE-08CD-6367-EF89-0B05C232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67C86-B3F4-C27C-5DF5-6FC58314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F421-2B18-439B-A206-9F4F0FDD8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7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97854-AD82-4244-ADAE-9C04D6D5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C2068-5DE9-F9FD-34E2-8CCDBD18A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6E91C0-630E-2556-8C17-ACAC0267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1F327-CBCB-557C-7123-9A28D397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16E-A3C8-43F2-BF59-EBB3ADAF66CB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6342C-0EE4-3A09-49EC-7A37DCED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B04736-AE18-A449-FE56-F7048789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F421-2B18-439B-A206-9F4F0FDD8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06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2CA6C-3D9C-38EB-D861-3F7A6061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677153-0732-86F0-C23D-749D93265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9A287-4242-F6F1-88DC-44C4D7A0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6AB847-D8A0-7BF1-018D-68018BB00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6C3C8F-A1ED-BCCB-B482-08000288A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D2477D-69A1-DC9A-B041-A47953BA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16E-A3C8-43F2-BF59-EBB3ADAF66CB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7BF7B4-C7D4-A764-1C60-D0062520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0DAABB-4F5E-F4BA-8444-F1205AE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F421-2B18-439B-A206-9F4F0FDD8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9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2BFA-B4DB-6B7B-7AC5-303DFE48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D02FF6-45EE-1FBD-9C9C-4C5F7FB3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16E-A3C8-43F2-BF59-EBB3ADAF66CB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DA42A3-F0DB-3F83-3E47-6D73D572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82385C-E66A-7033-6AD4-54AB0A72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F421-2B18-439B-A206-9F4F0FDD8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1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CE09CB-FB69-7BC8-4F14-AC72C4AC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16E-A3C8-43F2-BF59-EBB3ADAF66CB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38455B-29EF-8D11-3F16-855F0D91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7FA1AA-8CAE-F31F-6C1E-885CB1A4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F421-2B18-439B-A206-9F4F0FDD8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48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9AD32-2F15-E6C9-8837-A1EE14BC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0AFAC-229C-E3FF-FDD5-D8BBA5F63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7E439B-84B7-4436-9395-60F5D4271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AB0C2-D79B-5F9C-A420-7BAB03C0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16E-A3C8-43F2-BF59-EBB3ADAF66CB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AC311-4ECF-E86B-2C41-AC4D082E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E0433-E2FB-199D-AE09-A224F4AA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F421-2B18-439B-A206-9F4F0FDD8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1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B09B2-6C7B-9957-23E0-DF5E422B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8A1BD1-071F-ED44-E1D1-3C36F2B74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B852E8-7DC8-6396-454B-3A5BB2277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482C6-D91A-417D-8FF1-A6D23070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16E-A3C8-43F2-BF59-EBB3ADAF66CB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53731-E3F9-E64E-1967-2E89201F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A261A-07E3-FA2A-F273-20938B4B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F421-2B18-439B-A206-9F4F0FDD8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8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71E8E0-32A8-6C35-9EBA-9119D6EF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ECCA2-1C1A-2A9A-6E24-2E7D5B123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F716A-7023-B092-ECEE-5ECCEC58E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8F16E-A3C8-43F2-BF59-EBB3ADAF66CB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F6CB6-5A61-D334-01BE-A189CC831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6F091-A9D1-1B82-AFAA-7413C7804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FF421-2B18-439B-A206-9F4F0FDD8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65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E75A8C-3411-DE8F-F364-95C413D7B618}"/>
              </a:ext>
            </a:extLst>
          </p:cNvPr>
          <p:cNvSpPr/>
          <p:nvPr/>
        </p:nvSpPr>
        <p:spPr>
          <a:xfrm>
            <a:off x="5208104" y="1046928"/>
            <a:ext cx="6387546" cy="36575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977F40-AD4C-D986-C1CD-40BD6F1CE214}"/>
              </a:ext>
            </a:extLst>
          </p:cNvPr>
          <p:cNvSpPr/>
          <p:nvPr/>
        </p:nvSpPr>
        <p:spPr>
          <a:xfrm>
            <a:off x="251792" y="556593"/>
            <a:ext cx="1378226" cy="424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250FB4-CF13-C9DB-C6B6-354530A2FD31}"/>
              </a:ext>
            </a:extLst>
          </p:cNvPr>
          <p:cNvSpPr/>
          <p:nvPr/>
        </p:nvSpPr>
        <p:spPr>
          <a:xfrm>
            <a:off x="2325756" y="556593"/>
            <a:ext cx="1378226" cy="424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3C0119-BD35-C160-B27D-6D508F14AB0C}"/>
              </a:ext>
            </a:extLst>
          </p:cNvPr>
          <p:cNvSpPr/>
          <p:nvPr/>
        </p:nvSpPr>
        <p:spPr>
          <a:xfrm>
            <a:off x="2325756" y="1702905"/>
            <a:ext cx="1378226" cy="655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Packet Manager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26FC56-3ADE-CA8A-F72A-B30625FC461D}"/>
              </a:ext>
            </a:extLst>
          </p:cNvPr>
          <p:cNvSpPr/>
          <p:nvPr/>
        </p:nvSpPr>
        <p:spPr>
          <a:xfrm>
            <a:off x="2325756" y="3101009"/>
            <a:ext cx="1378226" cy="655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E287C4-C793-A840-926F-21560FDD21C8}"/>
              </a:ext>
            </a:extLst>
          </p:cNvPr>
          <p:cNvSpPr/>
          <p:nvPr/>
        </p:nvSpPr>
        <p:spPr>
          <a:xfrm>
            <a:off x="251792" y="781882"/>
            <a:ext cx="1378226" cy="424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F96A09-C32C-4E97-2AFF-EE957DB8D834}"/>
              </a:ext>
            </a:extLst>
          </p:cNvPr>
          <p:cNvSpPr/>
          <p:nvPr/>
        </p:nvSpPr>
        <p:spPr>
          <a:xfrm>
            <a:off x="251792" y="1046929"/>
            <a:ext cx="1378226" cy="424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C950F9E-36CB-48F5-FCBB-38B7329E3C0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014869" y="2358886"/>
            <a:ext cx="0" cy="742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736898-48B6-D216-0FB8-1AD23154C445}"/>
              </a:ext>
            </a:extLst>
          </p:cNvPr>
          <p:cNvSpPr/>
          <p:nvPr/>
        </p:nvSpPr>
        <p:spPr>
          <a:xfrm>
            <a:off x="2133602" y="2534479"/>
            <a:ext cx="808382" cy="4240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로그인</a:t>
            </a:r>
            <a:endParaRPr lang="en-US" altLang="ko-KR" sz="900" dirty="0"/>
          </a:p>
          <a:p>
            <a:pPr algn="ctr"/>
            <a:r>
              <a:rPr lang="ko-KR" altLang="en-US" sz="900" dirty="0"/>
              <a:t>회원가입</a:t>
            </a:r>
            <a:endParaRPr lang="en-US" altLang="ko-KR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FD0DE1-33C3-7F64-EB49-5E363CA846BF}"/>
              </a:ext>
            </a:extLst>
          </p:cNvPr>
          <p:cNvSpPr/>
          <p:nvPr/>
        </p:nvSpPr>
        <p:spPr>
          <a:xfrm>
            <a:off x="3190461" y="2534479"/>
            <a:ext cx="881272" cy="4240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커스터마이징 저장</a:t>
            </a:r>
            <a:r>
              <a:rPr lang="en-US" altLang="ko-KR" sz="900" dirty="0"/>
              <a:t>, </a:t>
            </a:r>
            <a:r>
              <a:rPr lang="ko-KR" altLang="en-US" sz="900" dirty="0"/>
              <a:t>로드</a:t>
            </a:r>
            <a:endParaRPr lang="en-US" altLang="ko-KR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E00F35-12A2-6901-42B8-25B88A097110}"/>
              </a:ext>
            </a:extLst>
          </p:cNvPr>
          <p:cNvSpPr/>
          <p:nvPr/>
        </p:nvSpPr>
        <p:spPr>
          <a:xfrm>
            <a:off x="1679711" y="168965"/>
            <a:ext cx="596351" cy="4240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접속</a:t>
            </a:r>
            <a:endParaRPr lang="en-US" altLang="ko-KR" sz="9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4F431AA-FA13-AE73-6535-17E938EA4AB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30018" y="768628"/>
            <a:ext cx="695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B886022-131B-55D3-10D0-BCB14AEC71F6}"/>
              </a:ext>
            </a:extLst>
          </p:cNvPr>
          <p:cNvCxnSpPr>
            <a:endCxn id="11" idx="2"/>
          </p:cNvCxnSpPr>
          <p:nvPr/>
        </p:nvCxnSpPr>
        <p:spPr>
          <a:xfrm rot="10800000">
            <a:off x="940906" y="1470999"/>
            <a:ext cx="1335157" cy="559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07B8418-DCED-0EB3-D5C3-298E54D03AD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014869" y="980663"/>
            <a:ext cx="0" cy="72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C9D56E-C3FC-DB82-D8FA-B14C59957791}"/>
              </a:ext>
            </a:extLst>
          </p:cNvPr>
          <p:cNvSpPr/>
          <p:nvPr/>
        </p:nvSpPr>
        <p:spPr>
          <a:xfrm>
            <a:off x="5406887" y="2504654"/>
            <a:ext cx="1378226" cy="655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Room</a:t>
            </a:r>
          </a:p>
          <a:p>
            <a:pPr algn="ctr"/>
            <a:r>
              <a:rPr lang="en-US" altLang="ko-KR" dirty="0"/>
              <a:t>Manager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878A68-F3CD-4FAF-347B-2E3C5E69BDCF}"/>
              </a:ext>
            </a:extLst>
          </p:cNvPr>
          <p:cNvSpPr/>
          <p:nvPr/>
        </p:nvSpPr>
        <p:spPr>
          <a:xfrm>
            <a:off x="7474226" y="1861930"/>
            <a:ext cx="1378226" cy="424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Room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B10B88D-76C9-0FE1-9BDB-3DD1C4FBC0F2}"/>
              </a:ext>
            </a:extLst>
          </p:cNvPr>
          <p:cNvSpPr/>
          <p:nvPr/>
        </p:nvSpPr>
        <p:spPr>
          <a:xfrm>
            <a:off x="7474226" y="2628896"/>
            <a:ext cx="1378226" cy="424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Room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D5DCE5-CE6C-26D7-A977-BEB43414F162}"/>
              </a:ext>
            </a:extLst>
          </p:cNvPr>
          <p:cNvSpPr/>
          <p:nvPr/>
        </p:nvSpPr>
        <p:spPr>
          <a:xfrm>
            <a:off x="7474226" y="3399165"/>
            <a:ext cx="1378226" cy="424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Room</a:t>
            </a:r>
            <a:endParaRPr lang="ko-KR" altLang="en-US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3E2CFCE-90C6-E8BC-D0AF-D82287BDE2EF}"/>
              </a:ext>
            </a:extLst>
          </p:cNvPr>
          <p:cNvCxnSpPr>
            <a:stCxn id="6" idx="3"/>
            <a:endCxn id="24" idx="1"/>
          </p:cNvCxnSpPr>
          <p:nvPr/>
        </p:nvCxnSpPr>
        <p:spPr>
          <a:xfrm>
            <a:off x="3703982" y="2030896"/>
            <a:ext cx="1702905" cy="8017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BAFCE92-7984-4BC3-1C48-2B1BB3B8564E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6785113" y="2832645"/>
            <a:ext cx="689113" cy="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4636BAD1-410C-11C2-2FA2-3221A55FB636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>
            <a:off x="6785113" y="2832645"/>
            <a:ext cx="689113" cy="778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79D452D-223A-FEA2-6CA5-8967877DBE83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6785113" y="2073966"/>
            <a:ext cx="689113" cy="7586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208B1F-2D03-862E-5EB5-9B8C229B26BD}"/>
              </a:ext>
            </a:extLst>
          </p:cNvPr>
          <p:cNvSpPr/>
          <p:nvPr/>
        </p:nvSpPr>
        <p:spPr>
          <a:xfrm>
            <a:off x="9574696" y="1742659"/>
            <a:ext cx="1378226" cy="655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Logic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A51665-F1AD-AB99-85FA-1F64CFFC4DDD}"/>
              </a:ext>
            </a:extLst>
          </p:cNvPr>
          <p:cNvSpPr/>
          <p:nvPr/>
        </p:nvSpPr>
        <p:spPr>
          <a:xfrm>
            <a:off x="9574696" y="2512941"/>
            <a:ext cx="1378226" cy="655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Logic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D68AFAF-A418-D9CA-900C-EF9D8A45F147}"/>
              </a:ext>
            </a:extLst>
          </p:cNvPr>
          <p:cNvSpPr/>
          <p:nvPr/>
        </p:nvSpPr>
        <p:spPr>
          <a:xfrm>
            <a:off x="9574696" y="3283223"/>
            <a:ext cx="1378226" cy="655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Logic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F0310E1-9EB2-77B0-0E6D-80AC40D5277C}"/>
              </a:ext>
            </a:extLst>
          </p:cNvPr>
          <p:cNvCxnSpPr>
            <a:cxnSpLocks/>
            <a:stCxn id="25" idx="3"/>
            <a:endCxn id="36" idx="1"/>
          </p:cNvCxnSpPr>
          <p:nvPr/>
        </p:nvCxnSpPr>
        <p:spPr>
          <a:xfrm flipV="1">
            <a:off x="8852452" y="2070650"/>
            <a:ext cx="722244" cy="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E4E0822-5D77-74EA-58C0-07B068790CB3}"/>
              </a:ext>
            </a:extLst>
          </p:cNvPr>
          <p:cNvCxnSpPr>
            <a:cxnSpLocks/>
            <a:stCxn id="26" idx="3"/>
            <a:endCxn id="41" idx="1"/>
          </p:cNvCxnSpPr>
          <p:nvPr/>
        </p:nvCxnSpPr>
        <p:spPr>
          <a:xfrm>
            <a:off x="8852452" y="2840932"/>
            <a:ext cx="722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67D3B67-1900-9BB4-DCF8-B5DC9C7EA0B3}"/>
              </a:ext>
            </a:extLst>
          </p:cNvPr>
          <p:cNvCxnSpPr>
            <a:cxnSpLocks/>
            <a:stCxn id="27" idx="3"/>
            <a:endCxn id="42" idx="1"/>
          </p:cNvCxnSpPr>
          <p:nvPr/>
        </p:nvCxnSpPr>
        <p:spPr>
          <a:xfrm>
            <a:off x="8852452" y="3611201"/>
            <a:ext cx="722244" cy="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A9407F5-01F8-BFE1-0574-9998FD7DC50C}"/>
              </a:ext>
            </a:extLst>
          </p:cNvPr>
          <p:cNvSpPr/>
          <p:nvPr/>
        </p:nvSpPr>
        <p:spPr>
          <a:xfrm>
            <a:off x="6894445" y="613747"/>
            <a:ext cx="3187150" cy="4240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Ingame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8900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E75A8C-3411-DE8F-F364-95C413D7B618}"/>
              </a:ext>
            </a:extLst>
          </p:cNvPr>
          <p:cNvSpPr/>
          <p:nvPr/>
        </p:nvSpPr>
        <p:spPr>
          <a:xfrm>
            <a:off x="5246204" y="433188"/>
            <a:ext cx="6387546" cy="36575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977F40-AD4C-D986-C1CD-40BD6F1CE214}"/>
              </a:ext>
            </a:extLst>
          </p:cNvPr>
          <p:cNvSpPr/>
          <p:nvPr/>
        </p:nvSpPr>
        <p:spPr>
          <a:xfrm>
            <a:off x="278296" y="569845"/>
            <a:ext cx="1378226" cy="424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250FB4-CF13-C9DB-C6B6-354530A2FD31}"/>
              </a:ext>
            </a:extLst>
          </p:cNvPr>
          <p:cNvSpPr/>
          <p:nvPr/>
        </p:nvSpPr>
        <p:spPr>
          <a:xfrm>
            <a:off x="2141880" y="602983"/>
            <a:ext cx="1745977" cy="655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Worker Thread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3C0119-BD35-C160-B27D-6D508F14AB0C}"/>
              </a:ext>
            </a:extLst>
          </p:cNvPr>
          <p:cNvSpPr/>
          <p:nvPr/>
        </p:nvSpPr>
        <p:spPr>
          <a:xfrm>
            <a:off x="2325756" y="1702905"/>
            <a:ext cx="1378226" cy="655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Packet Manager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26FC56-3ADE-CA8A-F72A-B30625FC461D}"/>
              </a:ext>
            </a:extLst>
          </p:cNvPr>
          <p:cNvSpPr/>
          <p:nvPr/>
        </p:nvSpPr>
        <p:spPr>
          <a:xfrm>
            <a:off x="2325756" y="3276597"/>
            <a:ext cx="1378226" cy="655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Queue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E287C4-C793-A840-926F-21560FDD21C8}"/>
              </a:ext>
            </a:extLst>
          </p:cNvPr>
          <p:cNvSpPr/>
          <p:nvPr/>
        </p:nvSpPr>
        <p:spPr>
          <a:xfrm>
            <a:off x="278296" y="795134"/>
            <a:ext cx="1378226" cy="424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F96A09-C32C-4E97-2AFF-EE957DB8D834}"/>
              </a:ext>
            </a:extLst>
          </p:cNvPr>
          <p:cNvSpPr/>
          <p:nvPr/>
        </p:nvSpPr>
        <p:spPr>
          <a:xfrm>
            <a:off x="278296" y="1060181"/>
            <a:ext cx="1378226" cy="424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C950F9E-36CB-48F5-FCBB-38B7329E3C0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014869" y="2358886"/>
            <a:ext cx="0" cy="917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736898-48B6-D216-0FB8-1AD23154C445}"/>
              </a:ext>
            </a:extLst>
          </p:cNvPr>
          <p:cNvSpPr/>
          <p:nvPr/>
        </p:nvSpPr>
        <p:spPr>
          <a:xfrm>
            <a:off x="2133602" y="2534479"/>
            <a:ext cx="808382" cy="4240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로그인</a:t>
            </a:r>
            <a:endParaRPr lang="en-US" altLang="ko-KR" sz="900" dirty="0"/>
          </a:p>
          <a:p>
            <a:pPr algn="ctr"/>
            <a:r>
              <a:rPr lang="ko-KR" altLang="en-US" sz="900" dirty="0"/>
              <a:t>회원가입</a:t>
            </a:r>
            <a:endParaRPr lang="en-US" altLang="ko-KR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FD0DE1-33C3-7F64-EB49-5E363CA846BF}"/>
              </a:ext>
            </a:extLst>
          </p:cNvPr>
          <p:cNvSpPr/>
          <p:nvPr/>
        </p:nvSpPr>
        <p:spPr>
          <a:xfrm>
            <a:off x="3190461" y="2534479"/>
            <a:ext cx="881272" cy="4240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커스터마이징 저장</a:t>
            </a:r>
            <a:r>
              <a:rPr lang="en-US" altLang="ko-KR" sz="900" dirty="0"/>
              <a:t>, </a:t>
            </a:r>
            <a:r>
              <a:rPr lang="ko-KR" altLang="en-US" sz="900" dirty="0"/>
              <a:t>로드</a:t>
            </a:r>
            <a:endParaRPr lang="en-US" altLang="ko-KR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E00F35-12A2-6901-42B8-25B88A097110}"/>
              </a:ext>
            </a:extLst>
          </p:cNvPr>
          <p:cNvSpPr/>
          <p:nvPr/>
        </p:nvSpPr>
        <p:spPr>
          <a:xfrm>
            <a:off x="1679711" y="168965"/>
            <a:ext cx="596351" cy="4240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접속</a:t>
            </a:r>
            <a:endParaRPr lang="en-US" altLang="ko-KR" sz="9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4F431AA-FA13-AE73-6535-17E938EA4AB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79711" y="930974"/>
            <a:ext cx="46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B886022-131B-55D3-10D0-BCB14AEC71F6}"/>
              </a:ext>
            </a:extLst>
          </p:cNvPr>
          <p:cNvCxnSpPr>
            <a:cxnSpLocks/>
            <a:stCxn id="6" idx="1"/>
            <a:endCxn id="11" idx="2"/>
          </p:cNvCxnSpPr>
          <p:nvPr/>
        </p:nvCxnSpPr>
        <p:spPr>
          <a:xfrm rot="10800000">
            <a:off x="967410" y="1484252"/>
            <a:ext cx="1358347" cy="5466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07B8418-DCED-0EB3-D5C3-298E54D03AD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14869" y="1258964"/>
            <a:ext cx="0" cy="44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C9D56E-C3FC-DB82-D8FA-B14C59957791}"/>
              </a:ext>
            </a:extLst>
          </p:cNvPr>
          <p:cNvSpPr/>
          <p:nvPr/>
        </p:nvSpPr>
        <p:spPr>
          <a:xfrm>
            <a:off x="5444987" y="1890914"/>
            <a:ext cx="1378226" cy="655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Room</a:t>
            </a:r>
          </a:p>
          <a:p>
            <a:pPr algn="ctr"/>
            <a:r>
              <a:rPr lang="en-US" altLang="ko-KR" dirty="0"/>
              <a:t>Manager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878A68-F3CD-4FAF-347B-2E3C5E69BDCF}"/>
              </a:ext>
            </a:extLst>
          </p:cNvPr>
          <p:cNvSpPr/>
          <p:nvPr/>
        </p:nvSpPr>
        <p:spPr>
          <a:xfrm>
            <a:off x="7512326" y="1248190"/>
            <a:ext cx="1378226" cy="424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Room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B10B88D-76C9-0FE1-9BDB-3DD1C4FBC0F2}"/>
              </a:ext>
            </a:extLst>
          </p:cNvPr>
          <p:cNvSpPr/>
          <p:nvPr/>
        </p:nvSpPr>
        <p:spPr>
          <a:xfrm>
            <a:off x="7512326" y="2015156"/>
            <a:ext cx="1378226" cy="424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Room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D5DCE5-CE6C-26D7-A977-BEB43414F162}"/>
              </a:ext>
            </a:extLst>
          </p:cNvPr>
          <p:cNvSpPr/>
          <p:nvPr/>
        </p:nvSpPr>
        <p:spPr>
          <a:xfrm>
            <a:off x="7512326" y="2785425"/>
            <a:ext cx="1378226" cy="424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Room</a:t>
            </a:r>
            <a:endParaRPr lang="ko-KR" altLang="en-US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3E2CFCE-90C6-E8BC-D0AF-D82287BDE2EF}"/>
              </a:ext>
            </a:extLst>
          </p:cNvPr>
          <p:cNvCxnSpPr>
            <a:stCxn id="6" idx="3"/>
            <a:endCxn id="24" idx="1"/>
          </p:cNvCxnSpPr>
          <p:nvPr/>
        </p:nvCxnSpPr>
        <p:spPr>
          <a:xfrm>
            <a:off x="3703982" y="2030896"/>
            <a:ext cx="1741005" cy="1880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BAFCE92-7984-4BC3-1C48-2B1BB3B8564E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6823213" y="2218905"/>
            <a:ext cx="689113" cy="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4636BAD1-410C-11C2-2FA2-3221A55FB636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>
            <a:off x="6823213" y="2218905"/>
            <a:ext cx="689113" cy="778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79D452D-223A-FEA2-6CA5-8967877DBE83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6823213" y="1460226"/>
            <a:ext cx="689113" cy="7586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208B1F-2D03-862E-5EB5-9B8C229B26BD}"/>
              </a:ext>
            </a:extLst>
          </p:cNvPr>
          <p:cNvSpPr/>
          <p:nvPr/>
        </p:nvSpPr>
        <p:spPr>
          <a:xfrm>
            <a:off x="9612796" y="1128919"/>
            <a:ext cx="1378226" cy="655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Logic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A51665-F1AD-AB99-85FA-1F64CFFC4DDD}"/>
              </a:ext>
            </a:extLst>
          </p:cNvPr>
          <p:cNvSpPr/>
          <p:nvPr/>
        </p:nvSpPr>
        <p:spPr>
          <a:xfrm>
            <a:off x="9612796" y="1899201"/>
            <a:ext cx="1378226" cy="655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Logic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D68AFAF-A418-D9CA-900C-EF9D8A45F147}"/>
              </a:ext>
            </a:extLst>
          </p:cNvPr>
          <p:cNvSpPr/>
          <p:nvPr/>
        </p:nvSpPr>
        <p:spPr>
          <a:xfrm>
            <a:off x="9612796" y="2669483"/>
            <a:ext cx="1378226" cy="655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Logic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F0310E1-9EB2-77B0-0E6D-80AC40D5277C}"/>
              </a:ext>
            </a:extLst>
          </p:cNvPr>
          <p:cNvCxnSpPr>
            <a:cxnSpLocks/>
            <a:stCxn id="25" idx="3"/>
            <a:endCxn id="36" idx="1"/>
          </p:cNvCxnSpPr>
          <p:nvPr/>
        </p:nvCxnSpPr>
        <p:spPr>
          <a:xfrm flipV="1">
            <a:off x="8890552" y="1456910"/>
            <a:ext cx="722244" cy="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E4E0822-5D77-74EA-58C0-07B068790CB3}"/>
              </a:ext>
            </a:extLst>
          </p:cNvPr>
          <p:cNvCxnSpPr>
            <a:cxnSpLocks/>
            <a:stCxn id="26" idx="3"/>
            <a:endCxn id="41" idx="1"/>
          </p:cNvCxnSpPr>
          <p:nvPr/>
        </p:nvCxnSpPr>
        <p:spPr>
          <a:xfrm>
            <a:off x="8890552" y="2227192"/>
            <a:ext cx="722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67D3B67-1900-9BB4-DCF8-B5DC9C7EA0B3}"/>
              </a:ext>
            </a:extLst>
          </p:cNvPr>
          <p:cNvCxnSpPr>
            <a:cxnSpLocks/>
            <a:stCxn id="27" idx="3"/>
            <a:endCxn id="42" idx="1"/>
          </p:cNvCxnSpPr>
          <p:nvPr/>
        </p:nvCxnSpPr>
        <p:spPr>
          <a:xfrm>
            <a:off x="8890552" y="2997461"/>
            <a:ext cx="722244" cy="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A9407F5-01F8-BFE1-0574-9998FD7DC50C}"/>
              </a:ext>
            </a:extLst>
          </p:cNvPr>
          <p:cNvSpPr/>
          <p:nvPr/>
        </p:nvSpPr>
        <p:spPr>
          <a:xfrm>
            <a:off x="6932545" y="7"/>
            <a:ext cx="3187150" cy="4240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Ingame</a:t>
            </a:r>
            <a:endParaRPr lang="en-US" altLang="ko-KR" sz="2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5DB281-8021-AC92-B141-27684462EC5B}"/>
              </a:ext>
            </a:extLst>
          </p:cNvPr>
          <p:cNvSpPr/>
          <p:nvPr/>
        </p:nvSpPr>
        <p:spPr>
          <a:xfrm>
            <a:off x="94420" y="4499112"/>
            <a:ext cx="1745977" cy="655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DB Thread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8BDA5D-BEBC-E911-2D77-F94C9DE12C61}"/>
              </a:ext>
            </a:extLst>
          </p:cNvPr>
          <p:cNvSpPr/>
          <p:nvPr/>
        </p:nvSpPr>
        <p:spPr>
          <a:xfrm>
            <a:off x="2325756" y="4499111"/>
            <a:ext cx="1378226" cy="655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 Pop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8C4CD46-E772-D711-4CE5-D5F24962868D}"/>
              </a:ext>
            </a:extLst>
          </p:cNvPr>
          <p:cNvCxnSpPr>
            <a:stCxn id="7" idx="2"/>
            <a:endCxn id="38" idx="0"/>
          </p:cNvCxnSpPr>
          <p:nvPr/>
        </p:nvCxnSpPr>
        <p:spPr>
          <a:xfrm>
            <a:off x="3014869" y="3932578"/>
            <a:ext cx="0" cy="56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573F3F1-9543-953D-4804-43CD40C9C041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1840397" y="4827102"/>
            <a:ext cx="4853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F128A38-C733-FDB5-2DF9-DEE3F1488497}"/>
              </a:ext>
            </a:extLst>
          </p:cNvPr>
          <p:cNvSpPr/>
          <p:nvPr/>
        </p:nvSpPr>
        <p:spPr>
          <a:xfrm>
            <a:off x="4071733" y="4499110"/>
            <a:ext cx="1378226" cy="655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저장 프로시저 실행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0047F00-95CD-2A30-0D52-E38C5345E5F7}"/>
              </a:ext>
            </a:extLst>
          </p:cNvPr>
          <p:cNvSpPr/>
          <p:nvPr/>
        </p:nvSpPr>
        <p:spPr>
          <a:xfrm>
            <a:off x="5817710" y="4499110"/>
            <a:ext cx="1378226" cy="655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DB </a:t>
            </a:r>
            <a:r>
              <a:rPr lang="ko-KR" altLang="en-US" sz="1400" dirty="0" err="1"/>
              <a:t>트랜젝션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6ABC725-3ADF-1FE5-0EA1-689727467C61}"/>
              </a:ext>
            </a:extLst>
          </p:cNvPr>
          <p:cNvSpPr/>
          <p:nvPr/>
        </p:nvSpPr>
        <p:spPr>
          <a:xfrm>
            <a:off x="7563687" y="4499109"/>
            <a:ext cx="1378226" cy="655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처리에 따른 </a:t>
            </a:r>
            <a:endParaRPr lang="en-US" altLang="ko-KR" sz="1400" dirty="0"/>
          </a:p>
          <a:p>
            <a:pPr algn="ctr"/>
            <a:r>
              <a:rPr lang="ko-KR" altLang="en-US" sz="1400" dirty="0"/>
              <a:t>패킷 송신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D3DB5AB-805C-A1DB-80B8-4FADE928A8AE}"/>
              </a:ext>
            </a:extLst>
          </p:cNvPr>
          <p:cNvCxnSpPr>
            <a:stCxn id="38" idx="3"/>
            <a:endCxn id="49" idx="1"/>
          </p:cNvCxnSpPr>
          <p:nvPr/>
        </p:nvCxnSpPr>
        <p:spPr>
          <a:xfrm flipV="1">
            <a:off x="3703982" y="4827101"/>
            <a:ext cx="3677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54FBC8B-20FF-0D37-E736-15DFD6536F31}"/>
              </a:ext>
            </a:extLst>
          </p:cNvPr>
          <p:cNvCxnSpPr>
            <a:stCxn id="49" idx="3"/>
            <a:endCxn id="51" idx="1"/>
          </p:cNvCxnSpPr>
          <p:nvPr/>
        </p:nvCxnSpPr>
        <p:spPr>
          <a:xfrm>
            <a:off x="5449959" y="4827101"/>
            <a:ext cx="36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7599146-1402-35A6-653E-927DD4A4FCF6}"/>
              </a:ext>
            </a:extLst>
          </p:cNvPr>
          <p:cNvCxnSpPr>
            <a:stCxn id="51" idx="3"/>
          </p:cNvCxnSpPr>
          <p:nvPr/>
        </p:nvCxnSpPr>
        <p:spPr>
          <a:xfrm flipV="1">
            <a:off x="7195936" y="4827099"/>
            <a:ext cx="5168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C6B07575-FA9C-9F99-8EBB-3D1F4373F09D}"/>
              </a:ext>
            </a:extLst>
          </p:cNvPr>
          <p:cNvCxnSpPr>
            <a:stCxn id="52" idx="2"/>
            <a:endCxn id="38" idx="2"/>
          </p:cNvCxnSpPr>
          <p:nvPr/>
        </p:nvCxnSpPr>
        <p:spPr>
          <a:xfrm rot="5400000">
            <a:off x="5633834" y="2536126"/>
            <a:ext cx="2" cy="5237931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6F0D7AD-4F34-570B-57BC-7DD0E53996A7}"/>
              </a:ext>
            </a:extLst>
          </p:cNvPr>
          <p:cNvSpPr/>
          <p:nvPr/>
        </p:nvSpPr>
        <p:spPr>
          <a:xfrm>
            <a:off x="5232957" y="5547675"/>
            <a:ext cx="808382" cy="2923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272518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70</Words>
  <Application>Microsoft Office PowerPoint</Application>
  <PresentationFormat>와이드스크린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김우빈(2017182007)</dc:creator>
  <cp:lastModifiedBy>/게임공학과/학생 김우빈</cp:lastModifiedBy>
  <cp:revision>1</cp:revision>
  <dcterms:created xsi:type="dcterms:W3CDTF">2023-04-30T07:31:59Z</dcterms:created>
  <dcterms:modified xsi:type="dcterms:W3CDTF">2023-05-01T12:08:52Z</dcterms:modified>
</cp:coreProperties>
</file>