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4043269" y="1365679"/>
            <a:ext cx="1259396" cy="766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5955699" y="136567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6970778" y="2341474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9506080" y="2360887"/>
            <a:ext cx="1669141" cy="563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7970988" y="3997528"/>
            <a:ext cx="2040176" cy="763268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탈출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성공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7950692" y="1374018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044349" y="492580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02665" y="1748988"/>
            <a:ext cx="6530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215095" y="1748988"/>
            <a:ext cx="735597" cy="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flipH="1">
            <a:off x="7805348" y="2140637"/>
            <a:ext cx="1092071" cy="20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8897419" y="2140637"/>
            <a:ext cx="1443232" cy="22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8991076" y="4760796"/>
            <a:ext cx="0" cy="165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1885029" y="5869376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6202378" y="5872525"/>
            <a:ext cx="497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09458F-5552-20CB-9308-0BADC37D4F06}"/>
              </a:ext>
            </a:extLst>
          </p:cNvPr>
          <p:cNvSpPr/>
          <p:nvPr/>
        </p:nvSpPr>
        <p:spPr>
          <a:xfrm>
            <a:off x="5255652" y="399417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973D81-36B2-C0BC-8C70-5DD79924373A}"/>
              </a:ext>
            </a:extLst>
          </p:cNvPr>
          <p:cNvSpPr/>
          <p:nvPr/>
        </p:nvSpPr>
        <p:spPr>
          <a:xfrm>
            <a:off x="447837" y="135971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440B5-6CC3-BC06-501D-23007F1378B0}"/>
              </a:ext>
            </a:extLst>
          </p:cNvPr>
          <p:cNvSpPr/>
          <p:nvPr/>
        </p:nvSpPr>
        <p:spPr>
          <a:xfrm>
            <a:off x="2174755" y="1363304"/>
            <a:ext cx="1332020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게임룸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E65B7D-47BB-88FB-D36E-EE0500C99B96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 flipV="1">
            <a:off x="7149106" y="4377486"/>
            <a:ext cx="821882" cy="1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067CC26-07FD-B72C-FE51-E96CC964E6C9}"/>
              </a:ext>
            </a:extLst>
          </p:cNvPr>
          <p:cNvCxnSpPr>
            <a:stCxn id="18" idx="1"/>
            <a:endCxn id="35" idx="2"/>
          </p:cNvCxnSpPr>
          <p:nvPr/>
        </p:nvCxnSpPr>
        <p:spPr>
          <a:xfrm rot="10800000">
            <a:off x="2840765" y="2129924"/>
            <a:ext cx="5203584" cy="3179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BD13831-3B15-CE6C-8AA0-E94F69765AA0}"/>
              </a:ext>
            </a:extLst>
          </p:cNvPr>
          <p:cNvCxnSpPr>
            <a:stCxn id="28" idx="1"/>
            <a:endCxn id="35" idx="2"/>
          </p:cNvCxnSpPr>
          <p:nvPr/>
        </p:nvCxnSpPr>
        <p:spPr>
          <a:xfrm rot="10800000">
            <a:off x="2840766" y="2129924"/>
            <a:ext cx="2414887" cy="22475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55A804-B717-1204-433C-B610098BB1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707233" y="1743028"/>
            <a:ext cx="467522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BFAB40C-4200-8CA0-070C-A24BAE969F98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>
            <a:off x="3506775" y="1746614"/>
            <a:ext cx="536494" cy="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50423-8D4B-7A7E-167C-89DE6AEBEC45}"/>
              </a:ext>
            </a:extLst>
          </p:cNvPr>
          <p:cNvSpPr/>
          <p:nvPr/>
        </p:nvSpPr>
        <p:spPr>
          <a:xfrm>
            <a:off x="9506080" y="3179207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전력장치 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E13F6B-A803-DBDB-519D-3D7281D1BB09}"/>
              </a:ext>
            </a:extLst>
          </p:cNvPr>
          <p:cNvSpPr/>
          <p:nvPr/>
        </p:nvSpPr>
        <p:spPr>
          <a:xfrm>
            <a:off x="6970778" y="3150252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추격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1D175D-B4C4-B3BB-30D0-B16229DE1FA6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7805348" y="2904882"/>
            <a:ext cx="0" cy="24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C7D3F6-0466-A0B8-6218-B8D78D3595E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340650" y="2924296"/>
            <a:ext cx="1" cy="254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94BB4CE-82D9-4EE5-C417-F90C316EA33A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7805348" y="3713660"/>
            <a:ext cx="1185728" cy="283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AC8940-DB61-8516-DC0C-B2BAD5031FFD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flipH="1">
            <a:off x="8991076" y="3742615"/>
            <a:ext cx="1349574" cy="254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D826C31-119B-71BF-BC9E-F20EB72A267E}"/>
              </a:ext>
            </a:extLst>
          </p:cNvPr>
          <p:cNvSpPr txBox="1"/>
          <p:nvPr/>
        </p:nvSpPr>
        <p:spPr>
          <a:xfrm>
            <a:off x="7545274" y="4015634"/>
            <a:ext cx="58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61F536-B516-6E78-A7D9-D41A2A05FAE4}"/>
              </a:ext>
            </a:extLst>
          </p:cNvPr>
          <p:cNvSpPr txBox="1"/>
          <p:nvPr/>
        </p:nvSpPr>
        <p:spPr>
          <a:xfrm>
            <a:off x="9152919" y="4585107"/>
            <a:ext cx="62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70454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3332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18144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49721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박 동 규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김 우 빈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스퀘어 Bold" panose="020B0600000101010101"/>
                        </a:rPr>
                        <a:t>서버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3D</a:t>
                      </a:r>
                      <a:r>
                        <a:rPr lang="ko-KR" altLang="en-US"/>
                        <a:t>게임프로그래밍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황 석 주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985</Words>
  <Application>Microsoft Office PowerPoint</Application>
  <PresentationFormat>와이드스크린</PresentationFormat>
  <Paragraphs>290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224</cp:revision>
  <dcterms:created xsi:type="dcterms:W3CDTF">2018-03-06T08:13:05Z</dcterms:created>
  <dcterms:modified xsi:type="dcterms:W3CDTF">2022-12-20T15:27:51Z</dcterms:modified>
</cp:coreProperties>
</file>