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61212" autoAdjust="0"/>
  </p:normalViewPr>
  <p:slideViewPr>
    <p:cSldViewPr snapToGrid="0">
      <p:cViewPr varScale="1">
        <p:scale>
          <a:sx n="67" d="100"/>
          <a:sy n="67" d="100"/>
        </p:scale>
        <p:origin x="24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맡</a:t>
            </a:r>
            <a:r>
              <a:rPr lang="ko-KR" altLang="en-US"/>
              <a:t>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 미니게임을 통해 습득해야 하며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1768</Words>
  <Application>Microsoft Office PowerPoint</Application>
  <PresentationFormat>와이드스크린</PresentationFormat>
  <Paragraphs>394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269</cp:revision>
  <dcterms:created xsi:type="dcterms:W3CDTF">2018-03-06T08:13:05Z</dcterms:created>
  <dcterms:modified xsi:type="dcterms:W3CDTF">2022-12-25T09:21:26Z</dcterms:modified>
</cp:coreProperties>
</file>