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6" r:id="rId2"/>
    <p:sldId id="289" r:id="rId3"/>
    <p:sldId id="324" r:id="rId4"/>
    <p:sldId id="339" r:id="rId5"/>
    <p:sldId id="326" r:id="rId6"/>
    <p:sldId id="334" r:id="rId7"/>
    <p:sldId id="332" r:id="rId8"/>
    <p:sldId id="338" r:id="rId9"/>
    <p:sldId id="340" r:id="rId10"/>
    <p:sldId id="341" r:id="rId11"/>
    <p:sldId id="342" r:id="rId12"/>
    <p:sldId id="336" r:id="rId13"/>
    <p:sldId id="343" r:id="rId14"/>
    <p:sldId id="33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8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 중간발표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김우빈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중간발표까지의 서버 개발 내용입니다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9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지금까지 개발하면서 발견한 문제점들입니다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가장 중요하고 빠른 시일내에 고쳐야 한다고 보는 문제점은 클라이언트 부분의 </a:t>
            </a:r>
            <a:r>
              <a:rPr lang="en-US" altLang="ko-KR" dirty="0"/>
              <a:t>1</a:t>
            </a:r>
            <a:r>
              <a:rPr lang="ko-KR" altLang="en-US" dirty="0"/>
              <a:t>번 문제점입니다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해당 부분은 애니메이션 </a:t>
            </a:r>
            <a:r>
              <a:rPr lang="ko-KR" altLang="en-US" dirty="0" err="1"/>
              <a:t>블렌딩을</a:t>
            </a:r>
            <a:r>
              <a:rPr lang="ko-KR" altLang="en-US" dirty="0"/>
              <a:t> 통해 해결 하기로 하였으며 일정표상 </a:t>
            </a:r>
            <a:r>
              <a:rPr lang="en-US" altLang="ko-KR" dirty="0"/>
              <a:t>5</a:t>
            </a:r>
            <a:r>
              <a:rPr lang="ko-KR" altLang="en-US" dirty="0"/>
              <a:t>월중으로 해결하도록 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등등</a:t>
            </a:r>
            <a:r>
              <a:rPr lang="en-US" altLang="ko-KR" dirty="0"/>
              <a:t>~~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6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지금까지의 진행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지도교수님의 지도 하에 기획발표때 정한 개발 일정을 어느정도 진행 하였으나 일부 기술적 요소의 경우 진행도가 조금 느린 부분이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외 캐릭터</a:t>
            </a:r>
            <a:r>
              <a:rPr lang="en-US" altLang="ko-KR" dirty="0"/>
              <a:t>, </a:t>
            </a:r>
            <a:r>
              <a:rPr lang="ko-KR" altLang="en-US" dirty="0"/>
              <a:t>지형</a:t>
            </a:r>
            <a:r>
              <a:rPr lang="en-US" altLang="ko-KR" dirty="0"/>
              <a:t>, </a:t>
            </a:r>
            <a:r>
              <a:rPr lang="ko-KR" altLang="en-US" dirty="0" err="1"/>
              <a:t>맵은</a:t>
            </a:r>
            <a:r>
              <a:rPr lang="ko-KR" altLang="en-US" dirty="0"/>
              <a:t> 전부 구현 완료 되었으며</a:t>
            </a:r>
            <a:r>
              <a:rPr lang="en-US" altLang="ko-KR" dirty="0"/>
              <a:t>, </a:t>
            </a:r>
            <a:r>
              <a:rPr lang="ko-KR" altLang="en-US" dirty="0"/>
              <a:t>서버의 경우 </a:t>
            </a:r>
            <a:r>
              <a:rPr lang="en-US" altLang="ko-KR" dirty="0"/>
              <a:t>DB</a:t>
            </a:r>
            <a:r>
              <a:rPr lang="ko-KR" altLang="en-US" dirty="0"/>
              <a:t>를 통하여 </a:t>
            </a:r>
            <a:r>
              <a:rPr lang="en-US" altLang="ko-KR" dirty="0"/>
              <a:t>id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커스터마이징 정보 저장</a:t>
            </a:r>
            <a:r>
              <a:rPr lang="en-US" altLang="ko-KR" dirty="0"/>
              <a:t>, </a:t>
            </a:r>
            <a:r>
              <a:rPr lang="ko-KR" altLang="en-US" dirty="0"/>
              <a:t>로드가 가능하게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향후 개발 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SSAO</a:t>
            </a:r>
            <a:r>
              <a:rPr lang="ko-KR" altLang="en-US" dirty="0"/>
              <a:t>와 </a:t>
            </a:r>
            <a:r>
              <a:rPr lang="en-US" altLang="ko-KR" dirty="0"/>
              <a:t>PVS</a:t>
            </a:r>
            <a:r>
              <a:rPr lang="ko-KR" altLang="en-US" dirty="0"/>
              <a:t>의 경우 약간의 딜레이 된 부분을 </a:t>
            </a:r>
            <a:r>
              <a:rPr lang="en-US" altLang="ko-KR" dirty="0"/>
              <a:t>5</a:t>
            </a:r>
            <a:r>
              <a:rPr lang="ko-KR" altLang="en-US" dirty="0"/>
              <a:t>월중으로 일정을 맞춰 개발하여 진행률을 맞추도록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7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이제 데모 시연하겠습니다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간단하게 게임 소개 먼저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게임의 장르는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게임이며 유사한 게임으로 </a:t>
            </a:r>
            <a:r>
              <a:rPr lang="en-US" altLang="ko-KR" dirty="0"/>
              <a:t>Dead By </a:t>
            </a:r>
            <a:r>
              <a:rPr lang="en-US" altLang="ko-KR" dirty="0" err="1"/>
              <a:t>DeadLight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플레이타임은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~24</a:t>
            </a:r>
            <a:r>
              <a:rPr lang="ko-KR" altLang="en-US" dirty="0"/>
              <a:t>분으로 잡았으며 플레이 인원은 술래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도망자 </a:t>
            </a:r>
            <a:r>
              <a:rPr lang="en-US" altLang="ko-KR" dirty="0"/>
              <a:t>5</a:t>
            </a:r>
            <a:r>
              <a:rPr lang="ko-KR" altLang="en-US" dirty="0"/>
              <a:t>명 총 </a:t>
            </a:r>
            <a:r>
              <a:rPr lang="en-US" altLang="ko-KR" dirty="0"/>
              <a:t>6</a:t>
            </a:r>
            <a:r>
              <a:rPr lang="ko-KR" altLang="en-US" dirty="0"/>
              <a:t>명으로 이루어져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게임 흐름도를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로그인을 하면 로비로 들어오게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로비에서 생성된 방을 선택하여 들어가며</a:t>
            </a:r>
            <a:r>
              <a:rPr lang="en-US" altLang="ko-KR" dirty="0"/>
              <a:t>, </a:t>
            </a:r>
            <a:r>
              <a:rPr lang="ko-KR" altLang="en-US" dirty="0"/>
              <a:t>게임이 시작되면 </a:t>
            </a:r>
            <a:r>
              <a:rPr lang="en-US" altLang="ko-KR" dirty="0"/>
              <a:t>1</a:t>
            </a:r>
            <a:r>
              <a:rPr lang="ko-KR" altLang="en-US" dirty="0"/>
              <a:t>분 후 술래가 랜덤으로 결정됩니다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술래가 결정 된 이후 생존자는 각 방에 숨겨져 있는 수리도구를 통해 전력장치를 수리</a:t>
            </a:r>
            <a:r>
              <a:rPr lang="en-US" altLang="ko-KR" dirty="0"/>
              <a:t>, </a:t>
            </a:r>
            <a:r>
              <a:rPr lang="ko-KR" altLang="en-US" dirty="0" err="1"/>
              <a:t>탈출해야하며</a:t>
            </a:r>
            <a:endParaRPr lang="en-US" altLang="ko-KR" dirty="0"/>
          </a:p>
          <a:p>
            <a:r>
              <a:rPr lang="ko-KR" altLang="en-US" dirty="0"/>
              <a:t>술래는  생존자들이 탈출하지 못하게 방해</a:t>
            </a:r>
            <a:r>
              <a:rPr lang="en-US" altLang="ko-KR" dirty="0"/>
              <a:t>, </a:t>
            </a:r>
            <a:r>
              <a:rPr lang="ko-KR" altLang="en-US" dirty="0"/>
              <a:t>각 생존자가 가지고 있는 생명칩을 회수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게임의 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학우가 클라이언트를 담당하며 메인 프레임워크는 박동규 학우가</a:t>
            </a:r>
            <a:r>
              <a:rPr lang="en-US" altLang="ko-KR" dirty="0"/>
              <a:t>, </a:t>
            </a:r>
            <a:r>
              <a:rPr lang="ko-KR" altLang="en-US" dirty="0"/>
              <a:t>그 외 애니메이션 등등 작업은 </a:t>
            </a:r>
            <a:r>
              <a:rPr lang="ko-KR" altLang="en-US" dirty="0" err="1"/>
              <a:t>황석주</a:t>
            </a:r>
            <a:r>
              <a:rPr lang="ko-KR" altLang="en-US" dirty="0"/>
              <a:t> 학우가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서버의 경우 제가 담당하여 개발하고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중간발표까지의 클라이언트 개발 내용입니다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56645" y="4619430"/>
            <a:ext cx="3546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2017182007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 김우빈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2018182013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박동규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2020182044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황석주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38037" y="1288225"/>
            <a:ext cx="6935637" cy="204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i="1" dirty="0">
                <a:solidFill>
                  <a:schemeClr val="accent1">
                    <a:lumMod val="75000"/>
                  </a:schemeClr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DD2F6-95F4-34EB-73E1-10A19E733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14EB3A-66BC-A192-FCFA-C5E59CEA3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585F7-C892-BE4A-BC96-F7CE8787C95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718038" y="803112"/>
            <a:ext cx="10755923" cy="52517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8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188456E-EC0C-5494-DBC7-0410CEA4C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문제점 및 보완책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7D2E6-5E72-B2B1-AEBD-5406C3F6CC40}"/>
              </a:ext>
            </a:extLst>
          </p:cNvPr>
          <p:cNvSpPr txBox="1"/>
          <p:nvPr/>
        </p:nvSpPr>
        <p:spPr>
          <a:xfrm>
            <a:off x="516032" y="109338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58F3B-B89C-6BA6-BB38-9585D1814236}"/>
              </a:ext>
            </a:extLst>
          </p:cNvPr>
          <p:cNvSpPr txBox="1"/>
          <p:nvPr/>
        </p:nvSpPr>
        <p:spPr>
          <a:xfrm>
            <a:off x="516031" y="1683293"/>
            <a:ext cx="11122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캐릭터가 이동중 멈출 때 애니메이션은 없지만 약간 미끄러짐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애니메이션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블렌딩으로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해결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일정표상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월중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프레임 저하 요소가 존재함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 파츠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커스터마이징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부분을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게임적 요소가 현재 존재하지 않음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이후 개발 일정에 따라 게임요소를 개발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강화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EDD52-6AD7-3BAA-D08B-FF2B9D9960A9}"/>
              </a:ext>
            </a:extLst>
          </p:cNvPr>
          <p:cNvSpPr txBox="1"/>
          <p:nvPr/>
        </p:nvSpPr>
        <p:spPr>
          <a:xfrm>
            <a:off x="516032" y="342900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F03CC-2989-BD0B-DEB7-DD395B5A1FCF}"/>
              </a:ext>
            </a:extLst>
          </p:cNvPr>
          <p:cNvSpPr txBox="1"/>
          <p:nvPr/>
        </p:nvSpPr>
        <p:spPr>
          <a:xfrm>
            <a:off x="516031" y="3955726"/>
            <a:ext cx="1112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중요 데이터를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저장하는 타이밍이 없음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 시간별로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중요 데이터를 저장할 수 있게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최적화가 필요한 다중 접속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Dummy Client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를 통해 테스트 진행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불필요한 패킷 제거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923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46B5664-A65B-1968-8536-0F7B746A5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3626"/>
              </p:ext>
            </p:extLst>
          </p:nvPr>
        </p:nvGraphicFramePr>
        <p:xfrm>
          <a:off x="375485" y="1619334"/>
          <a:ext cx="11573264" cy="5122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45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F07ED9-202A-D1B9-6F6C-7401BF888914}"/>
              </a:ext>
            </a:extLst>
          </p:cNvPr>
          <p:cNvSpPr/>
          <p:nvPr/>
        </p:nvSpPr>
        <p:spPr>
          <a:xfrm>
            <a:off x="3023221" y="2077843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20669-0CBD-4607-481F-5FB59ED9A01E}"/>
              </a:ext>
            </a:extLst>
          </p:cNvPr>
          <p:cNvSpPr/>
          <p:nvPr/>
        </p:nvSpPr>
        <p:spPr>
          <a:xfrm>
            <a:off x="3023221" y="3246046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0CDA7-24FE-DF05-5C24-4F01A5244F03}"/>
              </a:ext>
            </a:extLst>
          </p:cNvPr>
          <p:cNvSpPr/>
          <p:nvPr/>
        </p:nvSpPr>
        <p:spPr>
          <a:xfrm>
            <a:off x="5263073" y="2495652"/>
            <a:ext cx="2235007" cy="75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A8D0B4-A3BC-0A3C-356B-921BB085EB07}"/>
              </a:ext>
            </a:extLst>
          </p:cNvPr>
          <p:cNvSpPr/>
          <p:nvPr/>
        </p:nvSpPr>
        <p:spPr>
          <a:xfrm>
            <a:off x="5306371" y="4028414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9E8DB-C583-4841-3E0A-F17E00231024}"/>
              </a:ext>
            </a:extLst>
          </p:cNvPr>
          <p:cNvSpPr/>
          <p:nvPr/>
        </p:nvSpPr>
        <p:spPr>
          <a:xfrm>
            <a:off x="5306371" y="4404355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FBEDC-88C1-C164-3DDE-837E8FD837D5}"/>
              </a:ext>
            </a:extLst>
          </p:cNvPr>
          <p:cNvSpPr/>
          <p:nvPr/>
        </p:nvSpPr>
        <p:spPr>
          <a:xfrm>
            <a:off x="6402226" y="5577577"/>
            <a:ext cx="1095854" cy="75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</a:t>
            </a:r>
            <a:endParaRPr lang="en-US" altLang="ko-KR" dirty="0"/>
          </a:p>
          <a:p>
            <a:pPr algn="ctr"/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B9C700-ED8C-8C5F-5DCE-45603C4EE05F}"/>
              </a:ext>
            </a:extLst>
          </p:cNvPr>
          <p:cNvSpPr/>
          <p:nvPr/>
        </p:nvSpPr>
        <p:spPr>
          <a:xfrm>
            <a:off x="4164794" y="4796215"/>
            <a:ext cx="3333285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9411B10-88FD-E0CF-6D85-0B52BA272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향후 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90204"/>
              </p:ext>
            </p:extLst>
          </p:nvPr>
        </p:nvGraphicFramePr>
        <p:xfrm>
          <a:off x="375485" y="1619334"/>
          <a:ext cx="10978314" cy="457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23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610056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821389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558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인게임</a:t>
                      </a:r>
                      <a:r>
                        <a:rPr lang="en-US" altLang="ko-KR" sz="1200" dirty="0"/>
                        <a:t>) / </a:t>
                      </a:r>
                      <a:r>
                        <a:rPr lang="ko-KR" altLang="en-US" sz="1200" dirty="0"/>
                        <a:t>더미 클라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애니메이션 </a:t>
                      </a:r>
                      <a:r>
                        <a:rPr lang="ko-KR" altLang="en-US" sz="1200" dirty="0" err="1"/>
                        <a:t>블렌딩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사운드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게임로직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/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3A92DBC-AAD7-64FA-B489-2583D22E7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데모 시연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Demo </a:t>
            </a:r>
            <a:r>
              <a:rPr lang="ko-KR" altLang="en-US" sz="5400" b="1" dirty="0">
                <a:latin typeface="+mn-ea"/>
              </a:rPr>
              <a:t>시연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3F15C3C-635B-FF02-999D-28F37BE82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791882"/>
            <a:ext cx="5520267" cy="606610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중점 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역할 분담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내용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및 보완책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진행도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개발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시연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E912E63-78D6-0C09-0C2A-108FF4B76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6671733" y="2285774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6704519" y="1920221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FB451-2354-5080-8EBC-87F5EB7C2CE8}"/>
              </a:ext>
            </a:extLst>
          </p:cNvPr>
          <p:cNvSpPr txBox="1"/>
          <p:nvPr/>
        </p:nvSpPr>
        <p:spPr>
          <a:xfrm>
            <a:off x="6737305" y="3222416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ea typeface="나눔스퀘어 ExtraBold" panose="020B0600000101010101"/>
              </a:rPr>
              <a:t>15</a:t>
            </a:r>
            <a:r>
              <a:rPr lang="ko-KR" altLang="en-US" sz="1800" b="1" dirty="0">
                <a:ea typeface="나눔스퀘어 ExtraBold" panose="020B0600000101010101"/>
              </a:rPr>
              <a:t>분 </a:t>
            </a:r>
            <a:r>
              <a:rPr lang="en-US" altLang="ko-KR" sz="1800" b="1" dirty="0">
                <a:ea typeface="나눔스퀘어 ExtraBold" panose="020B0600000101010101"/>
              </a:rPr>
              <a:t>~ 24</a:t>
            </a:r>
            <a:r>
              <a:rPr lang="ko-KR" altLang="en-US" sz="1800" b="1" dirty="0">
                <a:ea typeface="나눔스퀘어 ExtraBold" panose="020B0600000101010101"/>
              </a:rPr>
              <a:t>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0C2B8-D298-F371-527D-AED483A27DCE}"/>
              </a:ext>
            </a:extLst>
          </p:cNvPr>
          <p:cNvSpPr txBox="1"/>
          <p:nvPr/>
        </p:nvSpPr>
        <p:spPr>
          <a:xfrm>
            <a:off x="6737305" y="2856863"/>
            <a:ext cx="133241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플레이타임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35C49-38B3-612C-E29F-5F185151F219}"/>
              </a:ext>
            </a:extLst>
          </p:cNvPr>
          <p:cNvSpPr txBox="1"/>
          <p:nvPr/>
        </p:nvSpPr>
        <p:spPr>
          <a:xfrm>
            <a:off x="6770091" y="4159058"/>
            <a:ext cx="313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술래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도망자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5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 총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6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B0BC6-B930-498F-97DD-D130768AFF20}"/>
              </a:ext>
            </a:extLst>
          </p:cNvPr>
          <p:cNvSpPr txBox="1"/>
          <p:nvPr/>
        </p:nvSpPr>
        <p:spPr>
          <a:xfrm>
            <a:off x="6770091" y="3793505"/>
            <a:ext cx="140455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인원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0B11E-7BB3-6E37-E031-B0ECFEDFA103}"/>
              </a:ext>
            </a:extLst>
          </p:cNvPr>
          <p:cNvSpPr txBox="1"/>
          <p:nvPr/>
        </p:nvSpPr>
        <p:spPr>
          <a:xfrm>
            <a:off x="1095296" y="2923473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여기에 우리 데모 사진 넣기</a:t>
            </a:r>
            <a:r>
              <a:rPr lang="en-US" altLang="ko-KR" sz="1800" b="1" dirty="0">
                <a:ea typeface="나눔스퀘어 ExtraBold" panose="020B0600000101010101"/>
              </a:rPr>
              <a:t>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F1A0E-B498-CD57-91A5-4FB21FB6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29" y="1556295"/>
            <a:ext cx="5405315" cy="3533290"/>
          </a:xfrm>
          <a:prstGeom prst="rect">
            <a:avLst/>
          </a:prstGeo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BC0ECE2-7699-763E-A90A-7D9335EE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흐름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5187289" y="13932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9ADB1-3765-B80D-7015-C2A86E64A3BC}"/>
              </a:ext>
            </a:extLst>
          </p:cNvPr>
          <p:cNvSpPr txBox="1"/>
          <p:nvPr/>
        </p:nvSpPr>
        <p:spPr>
          <a:xfrm>
            <a:off x="4222280" y="2040962"/>
            <a:ext cx="3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결정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DE0C7-ECE1-45D1-85D1-B77BE18B2843}"/>
              </a:ext>
            </a:extLst>
          </p:cNvPr>
          <p:cNvSpPr txBox="1"/>
          <p:nvPr/>
        </p:nvSpPr>
        <p:spPr>
          <a:xfrm>
            <a:off x="4800166" y="767622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로비에서 방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57C8B-2AB1-3F22-756F-C436E4CAD950}"/>
              </a:ext>
            </a:extLst>
          </p:cNvPr>
          <p:cNvSpPr txBox="1"/>
          <p:nvPr/>
        </p:nvSpPr>
        <p:spPr>
          <a:xfrm>
            <a:off x="0" y="2789133"/>
            <a:ext cx="574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술래를 피해 전력장치를 수리하여 탈출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98DF2-A0A1-903D-07E8-C5CA29BD0E2F}"/>
              </a:ext>
            </a:extLst>
          </p:cNvPr>
          <p:cNvSpPr txBox="1"/>
          <p:nvPr/>
        </p:nvSpPr>
        <p:spPr>
          <a:xfrm>
            <a:off x="6448346" y="2793627"/>
            <a:ext cx="574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도망자가 전력장치를 수리 하지 못하게 방해하며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회수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15D0DE0-9953-FE3D-BF62-5471D59E3F64}"/>
              </a:ext>
            </a:extLst>
          </p:cNvPr>
          <p:cNvSpPr/>
          <p:nvPr/>
        </p:nvSpPr>
        <p:spPr>
          <a:xfrm>
            <a:off x="5782165" y="113695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F089300-11D0-4C27-4E0F-41727E018440}"/>
              </a:ext>
            </a:extLst>
          </p:cNvPr>
          <p:cNvSpPr/>
          <p:nvPr/>
        </p:nvSpPr>
        <p:spPr>
          <a:xfrm>
            <a:off x="5782164" y="178462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6BD993-80A4-E125-737F-60B610F59152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871828" y="2410294"/>
            <a:ext cx="2910335" cy="378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633AE1-0848-A897-F492-C4959C27290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782163" y="2410294"/>
            <a:ext cx="3538011" cy="38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43F0964-A867-C9F0-9A92-86E350CE8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맵구조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5010880E-9287-36E0-5F29-BF350F75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AFBCE4C-C18D-1063-83AB-DE984AAC7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07882"/>
              </p:ext>
            </p:extLst>
          </p:nvPr>
        </p:nvGraphicFramePr>
        <p:xfrm>
          <a:off x="295336" y="1261595"/>
          <a:ext cx="11563920" cy="43347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333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기술적 요소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중점 연구 분야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EB2722B-284F-B281-D234-BA1D44D8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85415"/>
              </p:ext>
            </p:extLst>
          </p:nvPr>
        </p:nvGraphicFramePr>
        <p:xfrm>
          <a:off x="291462" y="1261595"/>
          <a:ext cx="11563920" cy="4334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2000" sy="102000" algn="ctr" rotWithShape="0">
                    <a:schemeClr val="bg2">
                      <a:alpha val="44000"/>
                    </a:schemeClr>
                  </a:outerShdw>
                </a:effectLst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35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프레임워크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암튼 렌더링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통과시켜달라고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애니메이션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게임서버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서버 간의 송수신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보이스 연동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 처리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8DBD2B00-696C-66E6-AA28-BC08F21D5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666193-D7BF-050C-F9ED-F6F0FA9B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6" y="965186"/>
            <a:ext cx="4015302" cy="2624681"/>
          </a:xfrm>
          <a:prstGeom prst="rect">
            <a:avLst/>
          </a:prstGeom>
          <a:effectLst>
            <a:softEdge rad="2794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564FF0-4024-5869-F56F-A6D3DDACB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668" y="965186"/>
            <a:ext cx="3845230" cy="2463814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14604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1041</Words>
  <Application>Microsoft Office PowerPoint</Application>
  <PresentationFormat>와이드스크린</PresentationFormat>
  <Paragraphs>262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333</cp:revision>
  <dcterms:created xsi:type="dcterms:W3CDTF">2018-03-06T08:13:05Z</dcterms:created>
  <dcterms:modified xsi:type="dcterms:W3CDTF">2023-05-02T13:43:02Z</dcterms:modified>
</cp:coreProperties>
</file>