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6" r:id="rId2"/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34" r:id="rId11"/>
    <p:sldId id="328" r:id="rId12"/>
    <p:sldId id="329" r:id="rId13"/>
    <p:sldId id="330" r:id="rId14"/>
    <p:sldId id="331" r:id="rId15"/>
    <p:sldId id="332" r:id="rId16"/>
    <p:sldId id="335" r:id="rId17"/>
    <p:sldId id="336" r:id="rId18"/>
    <p:sldId id="337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61212" autoAdjust="0"/>
  </p:normalViewPr>
  <p:slideViewPr>
    <p:cSldViewPr snapToGrid="0">
      <p:cViewPr varScale="1">
        <p:scale>
          <a:sx n="67" d="100"/>
          <a:sy n="67" d="100"/>
        </p:scale>
        <p:origin x="24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Who’s The Tagger? </a:t>
            </a:r>
            <a:r>
              <a:rPr lang="ko-KR" altLang="en-US" dirty="0"/>
              <a:t>팀의 기획 발표를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발표를 </a:t>
            </a:r>
            <a:r>
              <a:rPr lang="ko-KR" altLang="en-US" dirty="0" err="1"/>
              <a:t>맞게된</a:t>
            </a:r>
            <a:r>
              <a:rPr lang="ko-KR" altLang="en-US" dirty="0"/>
              <a:t> </a:t>
            </a:r>
            <a:r>
              <a:rPr lang="ko-KR" altLang="en-US" dirty="0" err="1"/>
              <a:t>황석주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4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조작은 기본적으로 </a:t>
            </a:r>
            <a:r>
              <a:rPr lang="en-US" altLang="ko-KR" dirty="0"/>
              <a:t>WASD</a:t>
            </a:r>
            <a:r>
              <a:rPr lang="ko-KR" altLang="en-US" dirty="0"/>
              <a:t>로 움직이고 마우스로 시점을 돌리고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상태 바 확인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스킬 등의 조작을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흐름은 로그인을 하게 되면 로비로 가게 되고 </a:t>
            </a:r>
            <a:r>
              <a:rPr lang="ko-KR" altLang="en-US" dirty="0" err="1"/>
              <a:t>게임룸에</a:t>
            </a:r>
            <a:r>
              <a:rPr lang="ko-KR" altLang="en-US" dirty="0"/>
              <a:t> 들어가 게임을 시작하게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시작 후 </a:t>
            </a:r>
            <a:r>
              <a:rPr lang="en-US" altLang="ko-KR" dirty="0"/>
              <a:t>1</a:t>
            </a:r>
            <a:r>
              <a:rPr lang="ko-KR" altLang="en-US" dirty="0"/>
              <a:t>분</a:t>
            </a:r>
            <a:r>
              <a:rPr lang="en-US" altLang="ko-KR" dirty="0"/>
              <a:t>(</a:t>
            </a:r>
            <a:r>
              <a:rPr lang="ko-KR" altLang="en-US" dirty="0" err="1"/>
              <a:t>인게임</a:t>
            </a:r>
            <a:r>
              <a:rPr lang="ko-KR" altLang="en-US" dirty="0"/>
              <a:t> 내 시간으로는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이 지나면 술래가 결정되고 역할에 따라서 게임을 진행하게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전력장치를 수리하여 생존자가 탈출을 성공하면 생존자가 승리하게 되고</a:t>
            </a:r>
            <a:r>
              <a:rPr lang="en-US" altLang="ko-KR" dirty="0"/>
              <a:t>, </a:t>
            </a:r>
            <a:r>
              <a:rPr lang="ko-KR" altLang="en-US" dirty="0"/>
              <a:t>실패하면 술래가 승리하게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92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모두 사용하는 오브젝트로는 도어와 생명칩이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도어는 잠글 수 있는데</a:t>
            </a:r>
            <a:r>
              <a:rPr lang="en-US" altLang="ko-KR" dirty="0"/>
              <a:t> </a:t>
            </a:r>
            <a:r>
              <a:rPr lang="ko-KR" altLang="en-US" dirty="0"/>
              <a:t>잠그거나 풀 때에는 시간이 소요됩니다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생명칩은 생존자가 가지고 플레이 하며 술래는 이 생명칩을 빼앗아서 방해를 해야 하고</a:t>
            </a:r>
            <a:endParaRPr lang="en-US" altLang="ko-KR" dirty="0"/>
          </a:p>
          <a:p>
            <a:r>
              <a:rPr lang="ko-KR" altLang="en-US" dirty="0"/>
              <a:t>생존자는 생명칩을 빼앗기면 행동에 제약이 생기지만 </a:t>
            </a:r>
            <a:r>
              <a:rPr lang="ko-KR" altLang="en-US" dirty="0" err="1"/>
              <a:t>맵에</a:t>
            </a:r>
            <a:r>
              <a:rPr lang="ko-KR" altLang="en-US" dirty="0"/>
              <a:t> 숨겨져 있는 생명칩을 찾거나 다른 생존자에게 받아 활동할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78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생존자가 사용하는 오브젝트로는 전력장치</a:t>
            </a:r>
            <a:r>
              <a:rPr lang="en-US" altLang="ko-KR" dirty="0"/>
              <a:t>, </a:t>
            </a:r>
            <a:r>
              <a:rPr lang="ko-KR" altLang="en-US" dirty="0"/>
              <a:t>탈출장치</a:t>
            </a:r>
            <a:r>
              <a:rPr lang="en-US" altLang="ko-KR" dirty="0"/>
              <a:t>, </a:t>
            </a:r>
            <a:r>
              <a:rPr lang="ko-KR" altLang="en-US" dirty="0"/>
              <a:t>수리도구</a:t>
            </a:r>
            <a:r>
              <a:rPr lang="en-US" altLang="ko-KR" dirty="0"/>
              <a:t>, </a:t>
            </a:r>
            <a:r>
              <a:rPr lang="ko-KR" altLang="en-US" dirty="0"/>
              <a:t>비밀통로가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방에 숨겨진 전력장치 </a:t>
            </a:r>
            <a:r>
              <a:rPr lang="en-US" altLang="ko-KR" dirty="0"/>
              <a:t>4</a:t>
            </a:r>
            <a:r>
              <a:rPr lang="ko-KR" altLang="en-US" dirty="0"/>
              <a:t>개를 생존자끼리 협력하여 수리한 후 탈출장치를 조작하면 생존자가 승리하게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전력장치를 수리하기 위해 </a:t>
            </a:r>
            <a:r>
              <a:rPr lang="en-US" altLang="ko-KR" dirty="0"/>
              <a:t>4</a:t>
            </a:r>
            <a:r>
              <a:rPr lang="ko-KR" altLang="en-US" dirty="0"/>
              <a:t>종류의 수리도구를 찾아 미니게임을 통해 습득해야 하며 비밀통로를 통해 방을 오갈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 비밀통로는 한번 사용 할 경우 해당 통로를 다시 사용할 때 까지 대기시간이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50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술래가 사용하는 오브젝트</a:t>
            </a:r>
            <a:r>
              <a:rPr lang="en-US" altLang="ko-KR" dirty="0"/>
              <a:t>, </a:t>
            </a:r>
            <a:r>
              <a:rPr lang="ko-KR" altLang="en-US" dirty="0" err="1"/>
              <a:t>고유스킬입니다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게임이 시작 된 후 술래가 결정되면 술래는 복도방에 위치한 제단을 활성화해야 생존자들을 추격할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술래는 제단을 이용해서 생존자에게 빼앗은 생명칩을 보관하고 </a:t>
            </a:r>
            <a:r>
              <a:rPr lang="en-US" altLang="ko-KR" dirty="0"/>
              <a:t>11</a:t>
            </a:r>
            <a:r>
              <a:rPr lang="ko-KR" altLang="en-US" dirty="0"/>
              <a:t>개의 생명칩을 모으게 되면 승리합니다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술래는 </a:t>
            </a:r>
            <a:r>
              <a:rPr lang="en-US" altLang="ko-KR" dirty="0"/>
              <a:t>4</a:t>
            </a:r>
            <a:r>
              <a:rPr lang="ko-KR" altLang="en-US" dirty="0"/>
              <a:t>가지의 스킬이 존재하며 생존자를 방해하고 생명칩을 빼앗는 데에 도움을 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스킬은 시간이 지남에 따라 자동으로 개방되며 </a:t>
            </a:r>
            <a:r>
              <a:rPr lang="en-US" altLang="ko-KR" dirty="0"/>
              <a:t>4</a:t>
            </a:r>
            <a:r>
              <a:rPr lang="ko-KR" altLang="en-US" dirty="0"/>
              <a:t>가지 스킬을 게임 한판에 한번씩만 사용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916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16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Who’s</a:t>
            </a:r>
            <a:r>
              <a:rPr lang="ko-KR" altLang="en-US" dirty="0"/>
              <a:t> </a:t>
            </a:r>
            <a:r>
              <a:rPr lang="en-US" altLang="ko-KR" dirty="0"/>
              <a:t>the Tagger?</a:t>
            </a:r>
            <a:r>
              <a:rPr lang="ko-KR" altLang="en-US" dirty="0"/>
              <a:t>의 유사게임은 </a:t>
            </a:r>
            <a:r>
              <a:rPr lang="en-US" altLang="ko-KR" dirty="0"/>
              <a:t>Dead By Daylight</a:t>
            </a:r>
            <a:r>
              <a:rPr lang="ko-KR" altLang="en-US" dirty="0"/>
              <a:t> 이며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데드</a:t>
            </a:r>
            <a:r>
              <a:rPr lang="ko-KR" altLang="en-US" dirty="0"/>
              <a:t> 바이 </a:t>
            </a:r>
            <a:r>
              <a:rPr lang="ko-KR" altLang="en-US" dirty="0" err="1"/>
              <a:t>데이라이트와의</a:t>
            </a:r>
            <a:r>
              <a:rPr lang="ko-KR" altLang="en-US" dirty="0"/>
              <a:t> 차별성으로는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사망한 플레이어가 게임에 큰 영향을 미칠 수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 err="1"/>
              <a:t>생존자들간의</a:t>
            </a:r>
            <a:r>
              <a:rPr lang="ko-KR" altLang="en-US" dirty="0"/>
              <a:t> 개인 플레이와 협동 플레이도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각 방마다의 컨셉이 달라 플레이 유형이 다양해지는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0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및 일정은 이렇게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 발표에는 서버와 데이터베이스 연동을 하고</a:t>
            </a:r>
            <a:r>
              <a:rPr lang="en-US" altLang="ko-KR" dirty="0"/>
              <a:t>,  </a:t>
            </a:r>
          </a:p>
          <a:p>
            <a:r>
              <a:rPr lang="ko-KR" altLang="en-US" dirty="0"/>
              <a:t>맵 안에서 캐릭터들이 </a:t>
            </a:r>
            <a:r>
              <a:rPr lang="ko-KR" altLang="en-US" dirty="0" err="1"/>
              <a:t>애니메이션되어</a:t>
            </a:r>
            <a:r>
              <a:rPr lang="ko-KR" altLang="en-US" dirty="0"/>
              <a:t> 움직일 수 있게 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Q. </a:t>
            </a:r>
            <a:r>
              <a:rPr lang="ko-KR" altLang="en-US" dirty="0"/>
              <a:t>굳이 </a:t>
            </a:r>
            <a:r>
              <a:rPr lang="en-US" altLang="ko-KR" dirty="0" err="1"/>
              <a:t>iocp</a:t>
            </a:r>
            <a:r>
              <a:rPr lang="ko-KR" altLang="en-US" dirty="0"/>
              <a:t>를 쓰려는 이유는 </a:t>
            </a:r>
            <a:r>
              <a:rPr lang="ko-KR" altLang="en-US" dirty="0" err="1"/>
              <a:t>뭐임</a:t>
            </a:r>
            <a:r>
              <a:rPr lang="en-US" altLang="ko-KR" dirty="0"/>
              <a:t>? </a:t>
            </a:r>
            <a:r>
              <a:rPr lang="ko-KR" altLang="en-US" dirty="0"/>
              <a:t>게임은 </a:t>
            </a:r>
            <a:r>
              <a:rPr lang="en-US" altLang="ko-KR" dirty="0"/>
              <a:t>6</a:t>
            </a:r>
            <a:r>
              <a:rPr lang="ko-KR" altLang="en-US" dirty="0"/>
              <a:t>명이 한다며</a:t>
            </a:r>
            <a:r>
              <a:rPr lang="en-US" altLang="ko-KR" dirty="0"/>
              <a:t>…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각 방마다 </a:t>
            </a:r>
            <a:r>
              <a:rPr lang="en-US" altLang="ko-KR" dirty="0"/>
              <a:t>6</a:t>
            </a:r>
            <a:r>
              <a:rPr lang="ko-KR" altLang="en-US" dirty="0"/>
              <a:t>인이 들어가 플레이를 하며</a:t>
            </a:r>
            <a:r>
              <a:rPr lang="en-US" altLang="ko-KR" dirty="0"/>
              <a:t>, </a:t>
            </a:r>
            <a:r>
              <a:rPr lang="ko-KR" altLang="en-US" dirty="0"/>
              <a:t>전체적으로는 </a:t>
            </a:r>
            <a:r>
              <a:rPr lang="en-US" altLang="ko-KR" dirty="0"/>
              <a:t>6</a:t>
            </a:r>
            <a:r>
              <a:rPr lang="ko-KR" altLang="en-US" dirty="0"/>
              <a:t>명이 아닌 그 이상의 플레이어가 </a:t>
            </a:r>
            <a:r>
              <a:rPr lang="ko-KR" altLang="en-US" dirty="0" err="1"/>
              <a:t>들어오는것을</a:t>
            </a:r>
            <a:r>
              <a:rPr lang="ko-KR" altLang="en-US" dirty="0"/>
              <a:t> 생각하였습니다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IOCP</a:t>
            </a:r>
            <a:r>
              <a:rPr lang="ko-KR" altLang="en-US" dirty="0"/>
              <a:t>를 통해 효율적인 서버관리를 하고자 선택하게 되었습니다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r>
              <a:rPr lang="en-US" altLang="ko-KR" dirty="0"/>
              <a:t>+ </a:t>
            </a:r>
            <a:r>
              <a:rPr lang="ko-KR" altLang="en-US" dirty="0"/>
              <a:t>학교 </a:t>
            </a:r>
            <a:r>
              <a:rPr lang="ko-KR" altLang="en-US" dirty="0" err="1"/>
              <a:t>수업때</a:t>
            </a:r>
            <a:r>
              <a:rPr lang="ko-KR" altLang="en-US" dirty="0"/>
              <a:t> 배운 내용을 한번 사용해보고자 하는 목적도 있지만 이건 </a:t>
            </a:r>
            <a:r>
              <a:rPr lang="ko-KR" altLang="en-US" dirty="0" err="1"/>
              <a:t>치트키용</a:t>
            </a:r>
            <a:endParaRPr lang="en-US" altLang="ko-KR" dirty="0"/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사망한 플레이어가 인게임에 큰 영향을 미친다고 하는데 정확하게 어떻게 영향을 미치는가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생명칩의 유무로 상호작용에 제약이 생깁니다</a:t>
            </a:r>
            <a:r>
              <a:rPr lang="en-US" altLang="ko-KR" dirty="0"/>
              <a:t>. </a:t>
            </a:r>
            <a:r>
              <a:rPr lang="ko-KR" altLang="en-US" dirty="0"/>
              <a:t>첫번째로 생명칩이 없으면 문을 자유롭게 열고</a:t>
            </a:r>
            <a:r>
              <a:rPr lang="en-US" altLang="ko-KR" dirty="0"/>
              <a:t>, </a:t>
            </a:r>
            <a:r>
              <a:rPr lang="ko-KR" altLang="en-US" dirty="0"/>
              <a:t>닫고</a:t>
            </a:r>
            <a:r>
              <a:rPr lang="en-US" altLang="ko-KR" dirty="0"/>
              <a:t>, </a:t>
            </a:r>
            <a:r>
              <a:rPr lang="ko-KR" altLang="en-US" dirty="0" err="1"/>
              <a:t>잠구고</a:t>
            </a:r>
            <a:r>
              <a:rPr lang="en-US" altLang="ko-KR" dirty="0"/>
              <a:t>, </a:t>
            </a:r>
            <a:r>
              <a:rPr lang="ko-KR" altLang="en-US" dirty="0" err="1"/>
              <a:t>풀수도</a:t>
            </a:r>
            <a:r>
              <a:rPr lang="ko-KR" altLang="en-US" dirty="0"/>
              <a:t> 없으며</a:t>
            </a:r>
            <a:r>
              <a:rPr lang="en-US" altLang="ko-KR" dirty="0"/>
              <a:t>, </a:t>
            </a:r>
            <a:r>
              <a:rPr lang="ko-KR" altLang="en-US" dirty="0"/>
              <a:t>전력장치 배전함 또한 열 수 없습니다</a:t>
            </a:r>
            <a:r>
              <a:rPr lang="en-US" altLang="ko-KR" dirty="0"/>
              <a:t>. </a:t>
            </a:r>
            <a:r>
              <a:rPr lang="ko-KR" altLang="en-US" dirty="0"/>
              <a:t>다만 문이 </a:t>
            </a:r>
            <a:r>
              <a:rPr lang="ko-KR" altLang="en-US" dirty="0" err="1"/>
              <a:t>열려있거나</a:t>
            </a:r>
            <a:r>
              <a:rPr lang="en-US" altLang="ko-KR" dirty="0"/>
              <a:t>, </a:t>
            </a:r>
            <a:r>
              <a:rPr lang="ko-KR" altLang="en-US" dirty="0"/>
              <a:t>배전함이 </a:t>
            </a:r>
            <a:r>
              <a:rPr lang="ko-KR" altLang="en-US" dirty="0" err="1"/>
              <a:t>열려있는</a:t>
            </a:r>
            <a:r>
              <a:rPr lang="ko-KR" altLang="en-US" dirty="0"/>
              <a:t> 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자유롭게 이동</a:t>
            </a:r>
            <a:r>
              <a:rPr lang="en-US" altLang="ko-KR" dirty="0"/>
              <a:t>, </a:t>
            </a:r>
            <a:r>
              <a:rPr lang="ko-KR" altLang="en-US" dirty="0"/>
              <a:t>수리도구가 있다는 가정 하에 수리가 가능합니다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미니게임이 있던데 정확하게 </a:t>
            </a:r>
            <a:r>
              <a:rPr lang="ko-KR" altLang="en-US" dirty="0" err="1"/>
              <a:t>어떤걸</a:t>
            </a:r>
            <a:r>
              <a:rPr lang="ko-KR" altLang="en-US" dirty="0"/>
              <a:t> 하겠다는 것인가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수리도구를 그냥 얻으면 재미도가 떨어지기도 하기에 술래와 생존자의 밸런스를 맞추기 위해 미니게임을 추가 하였으며</a:t>
            </a:r>
            <a:r>
              <a:rPr lang="en-US" altLang="ko-KR" dirty="0"/>
              <a:t>, </a:t>
            </a:r>
            <a:r>
              <a:rPr lang="ko-KR" altLang="en-US" dirty="0"/>
              <a:t>미니게임은 </a:t>
            </a:r>
            <a:r>
              <a:rPr lang="ko-KR" altLang="en-US" dirty="0" err="1"/>
              <a:t>다이얼돌리기</a:t>
            </a:r>
            <a:r>
              <a:rPr lang="en-US" altLang="ko-KR" dirty="0"/>
              <a:t>(</a:t>
            </a:r>
            <a:r>
              <a:rPr lang="ko-KR" altLang="en-US" dirty="0"/>
              <a:t>자물쇠 느낌</a:t>
            </a:r>
            <a:r>
              <a:rPr lang="en-US" altLang="ko-KR" dirty="0"/>
              <a:t>) + </a:t>
            </a:r>
            <a:r>
              <a:rPr lang="ko-KR" altLang="en-US" dirty="0" err="1"/>
              <a:t>순서외우기</a:t>
            </a:r>
            <a:r>
              <a:rPr lang="ko-KR" altLang="en-US" dirty="0"/>
              <a:t> 등으로 얻을 수 있게 구현 예정입니다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DB</a:t>
            </a:r>
            <a:r>
              <a:rPr lang="ko-KR" altLang="en-US" dirty="0"/>
              <a:t>에 </a:t>
            </a:r>
            <a:r>
              <a:rPr lang="ko-KR" altLang="en-US" dirty="0" err="1"/>
              <a:t>어떤걸</a:t>
            </a:r>
            <a:r>
              <a:rPr lang="ko-KR" altLang="en-US" dirty="0"/>
              <a:t> </a:t>
            </a:r>
            <a:r>
              <a:rPr lang="ko-KR" altLang="en-US" dirty="0" err="1"/>
              <a:t>저장할것인가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로그인에 필요한 계정정보</a:t>
            </a:r>
            <a:r>
              <a:rPr lang="en-US" altLang="ko-KR" dirty="0"/>
              <a:t>, </a:t>
            </a:r>
            <a:r>
              <a:rPr lang="ko-KR" altLang="en-US" dirty="0"/>
              <a:t>커스터마이징 기능을 대비한 데이터 저장을 하려고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SSAO</a:t>
            </a:r>
            <a:r>
              <a:rPr lang="ko-KR" altLang="en-US" dirty="0"/>
              <a:t>관련 질문 </a:t>
            </a:r>
            <a:r>
              <a:rPr lang="en-US" altLang="ko-KR" dirty="0"/>
              <a:t>or </a:t>
            </a:r>
            <a:r>
              <a:rPr lang="ko-KR" altLang="en-US" dirty="0" err="1"/>
              <a:t>다렉내용</a:t>
            </a:r>
            <a:r>
              <a:rPr lang="ko-KR" altLang="en-US" dirty="0"/>
              <a:t> 전부</a:t>
            </a:r>
            <a:endParaRPr lang="en-US" altLang="ko-KR" dirty="0"/>
          </a:p>
          <a:p>
            <a:pPr marL="228600" indent="-228600">
              <a:buAutoNum type="alphaUcPeriod"/>
            </a:pPr>
            <a:r>
              <a:rPr lang="ko-KR" altLang="en-US" dirty="0"/>
              <a:t>동규 </a:t>
            </a:r>
            <a:r>
              <a:rPr lang="en-US" altLang="ko-KR" dirty="0"/>
              <a:t>or </a:t>
            </a:r>
            <a:r>
              <a:rPr lang="ko-KR" altLang="en-US" dirty="0"/>
              <a:t>석주형이 답변 예정</a:t>
            </a:r>
            <a:r>
              <a:rPr lang="en-US" altLang="ko-KR" dirty="0"/>
              <a:t>!</a:t>
            </a:r>
          </a:p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개인별 준비 현황입니다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클라이언트를 맡은 박동규</a:t>
            </a:r>
            <a:r>
              <a:rPr lang="en-US" altLang="ko-KR" dirty="0"/>
              <a:t>, </a:t>
            </a:r>
            <a:r>
              <a:rPr lang="ko-KR" altLang="en-US" dirty="0" err="1"/>
              <a:t>황석주</a:t>
            </a:r>
            <a:r>
              <a:rPr lang="ko-KR" altLang="en-US" dirty="0"/>
              <a:t> 학우는 </a:t>
            </a:r>
            <a:r>
              <a:rPr lang="en-US" altLang="ko-KR" dirty="0"/>
              <a:t>DirectX12</a:t>
            </a:r>
            <a:r>
              <a:rPr lang="ko-KR" altLang="en-US" dirty="0"/>
              <a:t>로 구현하기 위해</a:t>
            </a:r>
            <a:r>
              <a:rPr lang="en-US" altLang="ko-KR" dirty="0"/>
              <a:t> 3D</a:t>
            </a:r>
            <a:r>
              <a:rPr lang="ko-KR" altLang="en-US" dirty="0"/>
              <a:t>게임프로그래밍 </a:t>
            </a:r>
            <a:r>
              <a:rPr lang="en-US" altLang="ko-KR" dirty="0"/>
              <a:t>1,2</a:t>
            </a:r>
            <a:r>
              <a:rPr lang="ko-KR" altLang="en-US" dirty="0"/>
              <a:t>를 수강하였으며 </a:t>
            </a:r>
            <a:endParaRPr lang="en-US" altLang="ko-KR" dirty="0"/>
          </a:p>
          <a:p>
            <a:r>
              <a:rPr lang="ko-KR" altLang="en-US" dirty="0"/>
              <a:t>서버를 맡은 </a:t>
            </a:r>
            <a:r>
              <a:rPr lang="ko-KR" altLang="en-US" dirty="0" err="1"/>
              <a:t>김우빈</a:t>
            </a:r>
            <a:r>
              <a:rPr lang="ko-KR" altLang="en-US" dirty="0"/>
              <a:t> 학우는 네트워크 게임 프로그래밍</a:t>
            </a:r>
            <a:r>
              <a:rPr lang="en-US" altLang="ko-KR" dirty="0"/>
              <a:t>, </a:t>
            </a:r>
            <a:r>
              <a:rPr lang="ko-KR" altLang="en-US" dirty="0"/>
              <a:t>게임 서버 프로그래밍을 수강하여 이를 중심으로 준비했습니다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1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5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&lt;&lt;</a:t>
            </a:r>
            <a:r>
              <a:rPr lang="ko-KR" altLang="en-US" dirty="0"/>
              <a:t>연구목적</a:t>
            </a:r>
            <a:r>
              <a:rPr lang="en-US" altLang="ko-KR" dirty="0"/>
              <a:t> &gt;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명이 플레이하는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 </a:t>
            </a:r>
            <a:r>
              <a:rPr lang="en-US" altLang="ko-KR" dirty="0"/>
              <a:t>&gt; DirectX12 </a:t>
            </a:r>
            <a:r>
              <a:rPr lang="ko-KR" altLang="en-US" dirty="0"/>
              <a:t>활용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 </a:t>
            </a:r>
            <a:r>
              <a:rPr lang="en-US" altLang="ko-KR" dirty="0"/>
              <a:t>&gt; IOCP</a:t>
            </a:r>
            <a:r>
              <a:rPr lang="ko-KR" altLang="en-US" dirty="0"/>
              <a:t>서버를 이용한 멀티플레이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ko-KR" altLang="en-US" dirty="0"/>
              <a:t>연구 목적으로는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</a:t>
            </a:r>
            <a:r>
              <a:rPr lang="en-US" altLang="ko-KR" dirty="0"/>
              <a:t>, DirectX 12</a:t>
            </a:r>
            <a:r>
              <a:rPr lang="ko-KR" altLang="en-US" dirty="0"/>
              <a:t>를 이용한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</a:t>
            </a:r>
            <a:r>
              <a:rPr lang="en-US" altLang="ko-KR" dirty="0"/>
              <a:t>, IOCP </a:t>
            </a:r>
            <a:r>
              <a:rPr lang="ko-KR" altLang="en-US" dirty="0"/>
              <a:t>서버를 이용한 멀티플레이 구현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1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 게임은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컨셉이 다른 방으로 구성된 </a:t>
            </a:r>
            <a:r>
              <a:rPr lang="ko-KR" altLang="en-US" dirty="0" err="1"/>
              <a:t>맵에서</a:t>
            </a:r>
            <a:r>
              <a:rPr lang="ko-KR" altLang="en-US" dirty="0"/>
              <a:t> 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내 시간대는 저녁부터 </a:t>
            </a:r>
            <a:r>
              <a:rPr lang="ko-KR" altLang="en-US" dirty="0" err="1"/>
              <a:t>아침까지로</a:t>
            </a:r>
            <a:r>
              <a:rPr lang="ko-KR" altLang="en-US" dirty="0"/>
              <a:t> 실제 플레이 시간 </a:t>
            </a:r>
            <a:r>
              <a:rPr lang="en-US" altLang="ko-KR" dirty="0"/>
              <a:t>1</a:t>
            </a:r>
            <a:r>
              <a:rPr lang="ko-KR" altLang="en-US" dirty="0"/>
              <a:t>분 당 게임에서 </a:t>
            </a:r>
            <a:r>
              <a:rPr lang="en-US" altLang="ko-KR" dirty="0"/>
              <a:t>1</a:t>
            </a:r>
            <a:r>
              <a:rPr lang="ko-KR" altLang="en-US" dirty="0"/>
              <a:t>시간이 흐르게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4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플레이 시간은 약 </a:t>
            </a:r>
            <a:r>
              <a:rPr lang="en-US" altLang="ko-KR" dirty="0"/>
              <a:t>15</a:t>
            </a:r>
            <a:r>
              <a:rPr lang="ko-KR" altLang="en-US" dirty="0"/>
              <a:t>분에서 </a:t>
            </a:r>
            <a:r>
              <a:rPr lang="en-US" altLang="ko-KR" dirty="0"/>
              <a:t>25</a:t>
            </a:r>
            <a:r>
              <a:rPr lang="ko-KR" altLang="en-US" dirty="0"/>
              <a:t>분이고</a:t>
            </a:r>
            <a:r>
              <a:rPr lang="en-US" altLang="ko-KR" dirty="0"/>
              <a:t>, </a:t>
            </a:r>
            <a:r>
              <a:rPr lang="ko-KR" altLang="en-US" dirty="0"/>
              <a:t>게임 규모는 이렇습니다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6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맵 전체 크기는 </a:t>
            </a:r>
            <a:r>
              <a:rPr lang="en-US" altLang="ko-KR" dirty="0"/>
              <a:t>200m x 200m</a:t>
            </a:r>
            <a:r>
              <a:rPr lang="ko-KR" altLang="en-US" dirty="0"/>
              <a:t>로 </a:t>
            </a:r>
            <a:r>
              <a:rPr lang="en-US" altLang="ko-KR" dirty="0"/>
              <a:t>6</a:t>
            </a:r>
            <a:r>
              <a:rPr lang="ko-KR" altLang="en-US" dirty="0"/>
              <a:t>개의 다른 컨셉의 방들로 이루어져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방들은 문으로 연결되어 있으며 생존자만 사용 가능한 비밀통로도 존재합니다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캐릭터는 오른쪽의 아기자기한 모델을 사용하고 </a:t>
            </a:r>
            <a:r>
              <a:rPr lang="en-US" altLang="ko-KR" dirty="0"/>
              <a:t>0.55x0.55x1m</a:t>
            </a:r>
            <a:r>
              <a:rPr lang="ko-KR" altLang="en-US" dirty="0"/>
              <a:t>의 크기를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생존자</a:t>
            </a:r>
            <a:r>
              <a:rPr lang="en-US" altLang="ko-KR" dirty="0"/>
              <a:t>, </a:t>
            </a:r>
            <a:r>
              <a:rPr lang="ko-KR" altLang="en-US" dirty="0"/>
              <a:t>술래로 나눠지며 생존자는 수리도구를 찾아 전력장치를 수리하여 탈출해야 하고</a:t>
            </a:r>
            <a:endParaRPr lang="en-US" altLang="ko-KR" dirty="0"/>
          </a:p>
          <a:p>
            <a:r>
              <a:rPr lang="ko-KR" altLang="en-US" dirty="0"/>
              <a:t>생명칩이 없는 생존자는 제한적인 행동만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술래는 생존자가 탈출하지 못하게 방해하고 일정시간이 지나면 이동속도가 증가하게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3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E854BC-F390-96E1-CA7F-6F5F15F3B5D0}"/>
              </a:ext>
            </a:extLst>
          </p:cNvPr>
          <p:cNvSpPr/>
          <p:nvPr/>
        </p:nvSpPr>
        <p:spPr>
          <a:xfrm>
            <a:off x="4043269" y="1365679"/>
            <a:ext cx="1259396" cy="7666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1238F-464C-1014-98A4-7D7C3BB333CC}"/>
              </a:ext>
            </a:extLst>
          </p:cNvPr>
          <p:cNvSpPr/>
          <p:nvPr/>
        </p:nvSpPr>
        <p:spPr>
          <a:xfrm>
            <a:off x="5955699" y="136567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결정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68362-F1F8-B5C9-C276-E2E8EDA6EE27}"/>
              </a:ext>
            </a:extLst>
          </p:cNvPr>
          <p:cNvSpPr/>
          <p:nvPr/>
        </p:nvSpPr>
        <p:spPr>
          <a:xfrm>
            <a:off x="6970778" y="2341474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B30AF-65F8-5805-9F33-D5237F2E348B}"/>
              </a:ext>
            </a:extLst>
          </p:cNvPr>
          <p:cNvSpPr/>
          <p:nvPr/>
        </p:nvSpPr>
        <p:spPr>
          <a:xfrm>
            <a:off x="9506080" y="2360887"/>
            <a:ext cx="1669141" cy="563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</a:t>
            </a:r>
            <a:endParaRPr lang="en-US" altLang="ko-KR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AE15983-D70D-DB3A-1902-B52768F3BCF7}"/>
              </a:ext>
            </a:extLst>
          </p:cNvPr>
          <p:cNvSpPr/>
          <p:nvPr/>
        </p:nvSpPr>
        <p:spPr>
          <a:xfrm>
            <a:off x="7970988" y="3997528"/>
            <a:ext cx="2040176" cy="763268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탈출 </a:t>
            </a:r>
            <a:endParaRPr lang="en-US" altLang="ko-KR" sz="1600" dirty="0"/>
          </a:p>
          <a:p>
            <a:pPr algn="ctr"/>
            <a:r>
              <a:rPr lang="ko-KR" altLang="en-US" sz="1600" dirty="0"/>
              <a:t>성공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8E50A22-CC56-7262-8FD6-80B3E5BA8CA4}"/>
              </a:ext>
            </a:extLst>
          </p:cNvPr>
          <p:cNvSpPr/>
          <p:nvPr/>
        </p:nvSpPr>
        <p:spPr>
          <a:xfrm>
            <a:off x="7950692" y="1374018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74642-9E9F-9DE5-6112-EB50DC00A3D2}"/>
              </a:ext>
            </a:extLst>
          </p:cNvPr>
          <p:cNvSpPr/>
          <p:nvPr/>
        </p:nvSpPr>
        <p:spPr>
          <a:xfrm>
            <a:off x="8044349" y="492580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3D920E-04F5-C391-E19B-B45543C347B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02665" y="1748988"/>
            <a:ext cx="6530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B4D5C-0B03-DE8D-A348-F4DABCAAEC53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215095" y="1748988"/>
            <a:ext cx="735597" cy="8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9B3C4F-3DB7-B0D0-F63D-ABF125EA1733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flipH="1">
            <a:off x="7805348" y="2140637"/>
            <a:ext cx="1092071" cy="200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139195-76FD-FD9B-D5A3-483365CB59CE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8897419" y="2140637"/>
            <a:ext cx="1443232" cy="22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1C56E7-AA91-F05D-E1C8-3541F0DBF59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8991076" y="4760796"/>
            <a:ext cx="0" cy="165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9F3DF8-97DB-29D5-0048-2BBFAD55D9C0}"/>
              </a:ext>
            </a:extLst>
          </p:cNvPr>
          <p:cNvSpPr txBox="1"/>
          <p:nvPr/>
        </p:nvSpPr>
        <p:spPr>
          <a:xfrm>
            <a:off x="1885029" y="5869376"/>
            <a:ext cx="413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술래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재단에 생명칩을 일정 개수 이상 수집한다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생존자들이 제한 시간 내 탈출하지 못하게 막는다</a:t>
            </a:r>
            <a:r>
              <a:rPr lang="en-US" altLang="ko-KR" sz="12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1E373-33F8-6481-01D1-C4A3FCE96790}"/>
              </a:ext>
            </a:extLst>
          </p:cNvPr>
          <p:cNvSpPr txBox="1"/>
          <p:nvPr/>
        </p:nvSpPr>
        <p:spPr>
          <a:xfrm>
            <a:off x="6202378" y="5872525"/>
            <a:ext cx="497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생존자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전력장치를 수리하여 방을 탈출한다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제한시간동안 술래에게 생명칩을 정해진 개수 이하로 뺏기면 승리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4E7118-DAAD-2BD2-3D73-BC5EC01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09458F-5552-20CB-9308-0BADC37D4F06}"/>
              </a:ext>
            </a:extLst>
          </p:cNvPr>
          <p:cNvSpPr/>
          <p:nvPr/>
        </p:nvSpPr>
        <p:spPr>
          <a:xfrm>
            <a:off x="5255652" y="399417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973D81-36B2-C0BC-8C70-5DD79924373A}"/>
              </a:ext>
            </a:extLst>
          </p:cNvPr>
          <p:cNvSpPr/>
          <p:nvPr/>
        </p:nvSpPr>
        <p:spPr>
          <a:xfrm>
            <a:off x="447837" y="135971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440B5-6CC3-BC06-501D-23007F1378B0}"/>
              </a:ext>
            </a:extLst>
          </p:cNvPr>
          <p:cNvSpPr/>
          <p:nvPr/>
        </p:nvSpPr>
        <p:spPr>
          <a:xfrm>
            <a:off x="2174755" y="1363304"/>
            <a:ext cx="1332020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게임룸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9E65B7D-47BB-88FB-D36E-EE0500C99B96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 flipV="1">
            <a:off x="7149106" y="4377486"/>
            <a:ext cx="821882" cy="1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067CC26-07FD-B72C-FE51-E96CC964E6C9}"/>
              </a:ext>
            </a:extLst>
          </p:cNvPr>
          <p:cNvCxnSpPr>
            <a:stCxn id="18" idx="1"/>
            <a:endCxn id="35" idx="2"/>
          </p:cNvCxnSpPr>
          <p:nvPr/>
        </p:nvCxnSpPr>
        <p:spPr>
          <a:xfrm rot="10800000">
            <a:off x="2840765" y="2129924"/>
            <a:ext cx="5203584" cy="317919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BD13831-3B15-CE6C-8AA0-E94F69765AA0}"/>
              </a:ext>
            </a:extLst>
          </p:cNvPr>
          <p:cNvCxnSpPr>
            <a:stCxn id="28" idx="1"/>
            <a:endCxn id="35" idx="2"/>
          </p:cNvCxnSpPr>
          <p:nvPr/>
        </p:nvCxnSpPr>
        <p:spPr>
          <a:xfrm rot="10800000">
            <a:off x="2840766" y="2129924"/>
            <a:ext cx="2414887" cy="22475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855A804-B717-1204-433C-B610098BB13B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1707233" y="1743028"/>
            <a:ext cx="467522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BFAB40C-4200-8CA0-070C-A24BAE969F98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>
            <a:off x="3506775" y="1746614"/>
            <a:ext cx="536494" cy="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950423-8D4B-7A7E-167C-89DE6AEBEC45}"/>
              </a:ext>
            </a:extLst>
          </p:cNvPr>
          <p:cNvSpPr/>
          <p:nvPr/>
        </p:nvSpPr>
        <p:spPr>
          <a:xfrm>
            <a:off x="9506080" y="3179207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전력장치 수리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E13F6B-A803-DBDB-519D-3D7281D1BB09}"/>
              </a:ext>
            </a:extLst>
          </p:cNvPr>
          <p:cNvSpPr/>
          <p:nvPr/>
        </p:nvSpPr>
        <p:spPr>
          <a:xfrm>
            <a:off x="6970778" y="3150252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추격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1D175D-B4C4-B3BB-30D0-B16229DE1FA6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>
            <a:off x="7805348" y="2904882"/>
            <a:ext cx="0" cy="24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C7D3F6-0466-A0B8-6218-B8D78D3595E0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10340650" y="2924296"/>
            <a:ext cx="1" cy="254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94BB4CE-82D9-4EE5-C417-F90C316EA33A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7805348" y="3713660"/>
            <a:ext cx="1185728" cy="2838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AC8940-DB61-8516-DC0C-B2BAD5031FFD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 flipH="1">
            <a:off x="8991076" y="3742615"/>
            <a:ext cx="1349574" cy="254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D826C31-119B-71BF-BC9E-F20EB72A267E}"/>
              </a:ext>
            </a:extLst>
          </p:cNvPr>
          <p:cNvSpPr txBox="1"/>
          <p:nvPr/>
        </p:nvSpPr>
        <p:spPr>
          <a:xfrm>
            <a:off x="7545274" y="4015634"/>
            <a:ext cx="58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61F536-B516-6E78-A7D9-D41A2A05FAE4}"/>
              </a:ext>
            </a:extLst>
          </p:cNvPr>
          <p:cNvSpPr txBox="1"/>
          <p:nvPr/>
        </p:nvSpPr>
        <p:spPr>
          <a:xfrm>
            <a:off x="9152919" y="4585107"/>
            <a:ext cx="62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732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619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공통으로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5669A113-807A-5A2F-F9B8-491272D63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53553"/>
              </p:ext>
            </p:extLst>
          </p:nvPr>
        </p:nvGraphicFramePr>
        <p:xfrm>
          <a:off x="329766" y="2364459"/>
          <a:ext cx="11276080" cy="23098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도어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문을 잠금 모드로 설정 하거나 그냥 둘 수 있다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생명칩</a:t>
                      </a:r>
                      <a:endParaRPr lang="ko-KR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생존자는 생명칩을 가지고 플레이 하며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생명칩이 없는 경우 </a:t>
                      </a:r>
                      <a:r>
                        <a:rPr lang="ko-KR" altLang="en-US" sz="18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상호작용에 제약이 생긴다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</a:tbl>
          </a:graphicData>
        </a:graphic>
      </p:graphicFrame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A36995C-F454-3A13-5800-5AFBE50340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24" y="2364459"/>
            <a:ext cx="2277670" cy="1145751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37C667-2CD6-2C0D-34FB-04C866A2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56" y="3535797"/>
            <a:ext cx="2259068" cy="113867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C6B7FBF-F34C-0203-2311-2913312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5" y="272634"/>
            <a:ext cx="616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생존자가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DAEF75AD-3455-DDA4-404A-912D9B70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99073"/>
              </p:ext>
            </p:extLst>
          </p:nvPr>
        </p:nvGraphicFramePr>
        <p:xfrm>
          <a:off x="449421" y="1370454"/>
          <a:ext cx="11293158" cy="46197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7835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6383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708940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전력장치</a:t>
                      </a:r>
                      <a:endParaRPr lang="en-US" altLang="ko-KR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탈출장치를 작동시키기 위해 각 방에 숨겨진</a:t>
                      </a:r>
                      <a:endParaRPr lang="en-US" altLang="ko-KR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전력장치 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개를 수리 하여야 한다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탈출장치</a:t>
                      </a:r>
                      <a:endParaRPr lang="en-US" altLang="ko-KR" sz="240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  <a:p>
                      <a:pPr algn="ctr" latinLnBrk="1"/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(</a:t>
                      </a:r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스위치</a:t>
                      </a:r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)</a:t>
                      </a:r>
                      <a:endParaRPr lang="ko-KR" altLang="en-US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전부 수리 한 후 탈출을 위해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스위치를 조작 해야함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 조작 시 생존자 승리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수리도구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고치기 위한 수리도구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 개수에 맞게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종류가 존재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813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비밀통로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오직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생존자만 사용 가능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 비밀통로 이다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89453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:a16="http://schemas.microsoft.com/office/drawing/2014/main" id="{87C95174-CBCA-8B46-FAE2-8455A66A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01" y="1380502"/>
            <a:ext cx="2295066" cy="116034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7F44FA-0003-98BE-2F40-910181D6C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480" y="2530802"/>
            <a:ext cx="2295066" cy="11603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A3F3B2F-CF30-4970-A6D2-026C18356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401" y="3675510"/>
            <a:ext cx="2295066" cy="116515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5F02A97E-4BB5-769C-683C-F1739E01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29091"/>
            <a:ext cx="697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스킬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54730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고유 스킬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387585" y="3092856"/>
            <a:ext cx="1300537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술래 스킬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1111139" y="3514079"/>
            <a:ext cx="10705376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2FCCB-FF7A-BD07-4908-5A69A5144AE4}"/>
              </a:ext>
            </a:extLst>
          </p:cNvPr>
          <p:cNvSpPr txBox="1"/>
          <p:nvPr/>
        </p:nvSpPr>
        <p:spPr>
          <a:xfrm>
            <a:off x="1688122" y="3210617"/>
            <a:ext cx="7143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술래만 사용 가능한 고유 스킬이다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 (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일정 시간이 지날 때 마다 하나씩 사용 가능하다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875D8-BE21-E4A7-4EAE-B2FB03A8B81B}"/>
              </a:ext>
            </a:extLst>
          </p:cNvPr>
          <p:cNvSpPr txBox="1"/>
          <p:nvPr/>
        </p:nvSpPr>
        <p:spPr>
          <a:xfrm>
            <a:off x="387586" y="3664155"/>
            <a:ext cx="114410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Small-EMP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모든 전력장치 배전반을 닫는다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2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MiniGame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수리도구를 얻기 위한 미니게임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종류를 랜덤으로 일정시간 비활성화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3"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Door-EMP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방문이 일정 시간동안 잠겨 생존자가 다른 방으로 이동하는 것을 제한함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eriod" startAt="4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SecretPassage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맵에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존재하는 비밀통로 중 술래가 지정한 비밀통로가 비활성화 된다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DF3CD1FD-64EA-37FC-3D2B-8237F2069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39390"/>
              </p:ext>
            </p:extLst>
          </p:nvPr>
        </p:nvGraphicFramePr>
        <p:xfrm>
          <a:off x="329766" y="1471937"/>
          <a:ext cx="11276080" cy="1154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생존자에게서 회수한 생명칩을 보관하는 곳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552AA4A3-9D7C-758B-E1FF-5388C143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74" y="1481828"/>
            <a:ext cx="2278034" cy="1121007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4907A7A-4975-35D5-AFA9-FE25DAEB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63332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황석주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800" b="1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타 게임과의 차별성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차별성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!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481C2-41EB-8F0A-36CD-FC3A239E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6" y="1777146"/>
            <a:ext cx="5715000" cy="32099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A5E8F-F8C7-498A-E203-1DAB700DBBB6}"/>
              </a:ext>
            </a:extLst>
          </p:cNvPr>
          <p:cNvSpPr txBox="1"/>
          <p:nvPr/>
        </p:nvSpPr>
        <p:spPr>
          <a:xfrm>
            <a:off x="6192955" y="1777146"/>
            <a:ext cx="5623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Dead By Daylight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사망한 플레이어가 인게임에 큰 영향을 미침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개인플레이도 있고 협동 플레이도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방마다의 컨셉이 달라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유형이 다양해짐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ABDF29-C764-5BAC-5BE5-D43D56AB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 및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이렇게 진행 할 예정이에요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88434"/>
              </p:ext>
            </p:extLst>
          </p:nvPr>
        </p:nvGraphicFramePr>
        <p:xfrm>
          <a:off x="375485" y="1619334"/>
          <a:ext cx="11573264" cy="514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QnA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Q n 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356CD-DF66-2AB2-DE29-7766D93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19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준비 현황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차별성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 및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개인별 준비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223A99-E887-586D-E130-6F15A94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61249"/>
              </p:ext>
            </p:extLst>
          </p:nvPr>
        </p:nvGraphicFramePr>
        <p:xfrm>
          <a:off x="144096" y="1711160"/>
          <a:ext cx="11903808" cy="343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73">
                  <a:extLst>
                    <a:ext uri="{9D8B030D-6E8A-4147-A177-3AD203B41FA5}">
                      <a16:colId xmlns:a16="http://schemas.microsoft.com/office/drawing/2014/main" val="295815403"/>
                    </a:ext>
                  </a:extLst>
                </a:gridCol>
                <a:gridCol w="3546231">
                  <a:extLst>
                    <a:ext uri="{9D8B030D-6E8A-4147-A177-3AD203B41FA5}">
                      <a16:colId xmlns:a16="http://schemas.microsoft.com/office/drawing/2014/main" val="485466851"/>
                    </a:ext>
                  </a:extLst>
                </a:gridCol>
                <a:gridCol w="5951904">
                  <a:extLst>
                    <a:ext uri="{9D8B030D-6E8A-4147-A177-3AD203B41FA5}">
                      <a16:colId xmlns:a16="http://schemas.microsoft.com/office/drawing/2014/main" val="1443795171"/>
                    </a:ext>
                  </a:extLst>
                </a:gridCol>
              </a:tblGrid>
              <a:tr h="38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775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박 동 규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57616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김 우 빈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ea typeface="나눔스퀘어 Bold" panose="020B0600000101010101"/>
                        </a:rPr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3D</a:t>
                      </a:r>
                      <a:r>
                        <a:rPr lang="ko-KR" altLang="en-US"/>
                        <a:t>게임프로그래밍</a:t>
                      </a:r>
                      <a:r>
                        <a:rPr lang="en-US" altLang="ko-KR"/>
                        <a:t>1,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,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 게임서버프로그래밍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73623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황 석 주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</a:t>
                      </a:r>
                      <a:r>
                        <a:rPr lang="en-US" altLang="ko-KR" dirty="0"/>
                        <a:t>, STL, </a:t>
                      </a:r>
                      <a:r>
                        <a:rPr lang="ko-KR" altLang="en-US" dirty="0"/>
                        <a:t>컴퓨터 그래픽스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게임수학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인공지능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네트워크 게임 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5667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D0E18A-854A-D711-758B-FB04084E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430071-44C8-0AEA-1EF0-CA299FC0AE5C}"/>
              </a:ext>
            </a:extLst>
          </p:cNvPr>
          <p:cNvSpPr/>
          <p:nvPr/>
        </p:nvSpPr>
        <p:spPr>
          <a:xfrm>
            <a:off x="0" y="2174364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4DE9-267E-5F21-E68C-B34F59EDF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3324" y1="27007" x2="63324" y2="28175"/>
                        <a14:foregroundMark x1="30907" y1="32701" x2="30769" y2="39124"/>
                        <a14:foregroundMark x1="34890" y1="67445" x2="34890" y2="68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72" y="2331272"/>
            <a:ext cx="820069" cy="7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B20B7-B30E-54B3-5511-36A029837571}"/>
              </a:ext>
            </a:extLst>
          </p:cNvPr>
          <p:cNvSpPr txBox="1"/>
          <p:nvPr/>
        </p:nvSpPr>
        <p:spPr>
          <a:xfrm>
            <a:off x="2090858" y="2393921"/>
            <a:ext cx="28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 Windows 11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E6CBF-ED89-5D0C-3B31-1F585A4A8A29}"/>
              </a:ext>
            </a:extLst>
          </p:cNvPr>
          <p:cNvSpPr/>
          <p:nvPr/>
        </p:nvSpPr>
        <p:spPr>
          <a:xfrm>
            <a:off x="6114760" y="2174364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48B2B-A47D-91B3-05F2-7F063A620D43}"/>
              </a:ext>
            </a:extLst>
          </p:cNvPr>
          <p:cNvSpPr/>
          <p:nvPr/>
        </p:nvSpPr>
        <p:spPr>
          <a:xfrm>
            <a:off x="0" y="3516923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E9721-EBDF-44F9-62EE-32C2ABFD4E06}"/>
              </a:ext>
            </a:extLst>
          </p:cNvPr>
          <p:cNvSpPr/>
          <p:nvPr/>
        </p:nvSpPr>
        <p:spPr>
          <a:xfrm>
            <a:off x="6114760" y="3516923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microsoft visual studio2019 icon에 대한 이미지 검색결과">
            <a:extLst>
              <a:ext uri="{FF2B5EF4-FFF2-40B4-BE49-F238E27FC236}">
                <a16:creationId xmlns:a16="http://schemas.microsoft.com/office/drawing/2014/main" id="{AC64E882-565C-698C-A488-C0309EEA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3697995"/>
            <a:ext cx="723304" cy="7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D4166-0ECC-09F6-F7FD-6B14F8619CCA}"/>
              </a:ext>
            </a:extLst>
          </p:cNvPr>
          <p:cNvSpPr txBox="1"/>
          <p:nvPr/>
        </p:nvSpPr>
        <p:spPr>
          <a:xfrm>
            <a:off x="2090858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Visual Studio 2022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80D03B-12C6-8EBF-C606-940F8F580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986" y1="33824" x2="44986" y2="33824"/>
                        <a14:foregroundMark x1="50678" y1="36029" x2="50678" y2="36029"/>
                        <a14:foregroundMark x1="50949" y1="52941" x2="50949" y2="52941"/>
                        <a14:foregroundMark x1="55285" y1="47794" x2="55285" y2="47794"/>
                        <a14:foregroundMark x1="65854" y1="48529" x2="65854" y2="48529"/>
                        <a14:foregroundMark x1="72087" y1="54412" x2="72087" y2="54412"/>
                        <a14:foregroundMark x1="82385" y1="47794" x2="82385" y2="47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4888" y="2331272"/>
            <a:ext cx="2048140" cy="754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B9446-91D8-F3DB-9421-C977BE1D8B32}"/>
              </a:ext>
            </a:extLst>
          </p:cNvPr>
          <p:cNvSpPr txBox="1"/>
          <p:nvPr/>
        </p:nvSpPr>
        <p:spPr>
          <a:xfrm>
            <a:off x="8124809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DirectX 12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4260225-6F4A-3428-48F2-EDEBB7A834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4888" y="3543368"/>
            <a:ext cx="2132118" cy="877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22B2EA-F77A-988B-6CF3-AB528AA69449}"/>
              </a:ext>
            </a:extLst>
          </p:cNvPr>
          <p:cNvSpPr txBox="1"/>
          <p:nvPr/>
        </p:nvSpPr>
        <p:spPr>
          <a:xfrm>
            <a:off x="8205618" y="252404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3C171-480E-1954-102C-AB95DF0E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923FA-F7BE-0987-B1D2-65A627C38F3A}"/>
              </a:ext>
            </a:extLst>
          </p:cNvPr>
          <p:cNvSpPr/>
          <p:nvPr/>
        </p:nvSpPr>
        <p:spPr>
          <a:xfrm>
            <a:off x="0" y="2142604"/>
            <a:ext cx="12192000" cy="79675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연구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1B7C-6D8D-7D6C-99FC-721DCB619A8E}"/>
              </a:ext>
            </a:extLst>
          </p:cNvPr>
          <p:cNvSpPr txBox="1"/>
          <p:nvPr/>
        </p:nvSpPr>
        <p:spPr>
          <a:xfrm>
            <a:off x="396414" y="2356314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6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개의 방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으로 구성된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맵에서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5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명의 생존자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가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술래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을 피해 탈출하는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,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비대칭 서바이벌 게임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개발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D5FE9-22FE-5B76-8680-5C95CFAFB38C}"/>
              </a:ext>
            </a:extLst>
          </p:cNvPr>
          <p:cNvSpPr/>
          <p:nvPr/>
        </p:nvSpPr>
        <p:spPr>
          <a:xfrm>
            <a:off x="0" y="2944686"/>
            <a:ext cx="12192000" cy="79675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0842-AF6D-CCDE-D199-64BC3B22A68A}"/>
              </a:ext>
            </a:extLst>
          </p:cNvPr>
          <p:cNvSpPr txBox="1"/>
          <p:nvPr/>
        </p:nvSpPr>
        <p:spPr>
          <a:xfrm>
            <a:off x="396414" y="3158396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DirectX 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인칭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3D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게임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개발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AD4756-D92F-6C70-0ADB-122DBAD80474}"/>
              </a:ext>
            </a:extLst>
          </p:cNvPr>
          <p:cNvSpPr/>
          <p:nvPr/>
        </p:nvSpPr>
        <p:spPr>
          <a:xfrm>
            <a:off x="0" y="3741438"/>
            <a:ext cx="12192000" cy="773672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0C468-FE80-D9B7-4ECE-6F8ACAADC6D8}"/>
              </a:ext>
            </a:extLst>
          </p:cNvPr>
          <p:cNvSpPr txBox="1"/>
          <p:nvPr/>
        </p:nvSpPr>
        <p:spPr>
          <a:xfrm>
            <a:off x="396414" y="3937122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IOCP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서버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멀티플레이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63A594-5006-6733-1C20-7B18EBC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612551" y="1609385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4645337" y="1243832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간단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5F649-97CE-8FF4-716A-256D7394B9F5}"/>
              </a:ext>
            </a:extLst>
          </p:cNvPr>
          <p:cNvSpPr txBox="1"/>
          <p:nvPr/>
        </p:nvSpPr>
        <p:spPr>
          <a:xfrm>
            <a:off x="4612551" y="2476254"/>
            <a:ext cx="7231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다양한 공간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(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방마다의 컨셉이 다름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에 존재하는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오브젝트를 활용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도망치거나 잡는다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탈출장치를 활성화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는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수리하지 못하게 방해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탈출을 저지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게임내에서의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은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현실에서의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이며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7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시경 게임이 시작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되며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8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시에 술래가 결정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5A650-9A55-3BC4-2A57-F982FC8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8717"/>
            <a:ext cx="4328504" cy="2805861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191921" y="18227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판당 약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15~25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규모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164DE-4B2F-EEAE-6939-CEB1D41846DC}"/>
              </a:ext>
            </a:extLst>
          </p:cNvPr>
          <p:cNvSpPr/>
          <p:nvPr/>
        </p:nvSpPr>
        <p:spPr>
          <a:xfrm>
            <a:off x="1705705" y="1726345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예상 플레이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8440F-EB7C-FABB-5F33-9E16E238A4C6}"/>
              </a:ext>
            </a:extLst>
          </p:cNvPr>
          <p:cNvSpPr/>
          <p:nvPr/>
        </p:nvSpPr>
        <p:spPr>
          <a:xfrm>
            <a:off x="4070836" y="2190580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225-842D-8F34-B863-5624EE7687CF}"/>
              </a:ext>
            </a:extLst>
          </p:cNvPr>
          <p:cNvSpPr txBox="1"/>
          <p:nvPr/>
        </p:nvSpPr>
        <p:spPr>
          <a:xfrm>
            <a:off x="4191921" y="253231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FD19F-177F-649D-B35C-BC9C111E8065}"/>
              </a:ext>
            </a:extLst>
          </p:cNvPr>
          <p:cNvSpPr/>
          <p:nvPr/>
        </p:nvSpPr>
        <p:spPr>
          <a:xfrm>
            <a:off x="1705705" y="2445557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인게임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역할 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7A4FA-BE49-1B88-C33E-4E7D5B14EBD0}"/>
              </a:ext>
            </a:extLst>
          </p:cNvPr>
          <p:cNvSpPr/>
          <p:nvPr/>
        </p:nvSpPr>
        <p:spPr>
          <a:xfrm>
            <a:off x="4070836" y="2909792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9466-9FB5-6D34-D6AC-A640AF2EA121}"/>
              </a:ext>
            </a:extLst>
          </p:cNvPr>
          <p:cNvSpPr txBox="1"/>
          <p:nvPr/>
        </p:nvSpPr>
        <p:spPr>
          <a:xfrm>
            <a:off x="4191921" y="3253911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수리도구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도면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개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FD240C-AC9B-44F4-6EDD-572B2E3B34C0}"/>
              </a:ext>
            </a:extLst>
          </p:cNvPr>
          <p:cNvSpPr/>
          <p:nvPr/>
        </p:nvSpPr>
        <p:spPr>
          <a:xfrm>
            <a:off x="1705705" y="3164769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아이템 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0603D-B06F-4286-8BD3-F92E149BA26B}"/>
              </a:ext>
            </a:extLst>
          </p:cNvPr>
          <p:cNvSpPr/>
          <p:nvPr/>
        </p:nvSpPr>
        <p:spPr>
          <a:xfrm>
            <a:off x="4070836" y="3629004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F7ADA-2B0F-832F-94E7-2D4E95103012}"/>
              </a:ext>
            </a:extLst>
          </p:cNvPr>
          <p:cNvSpPr txBox="1"/>
          <p:nvPr/>
        </p:nvSpPr>
        <p:spPr>
          <a:xfrm>
            <a:off x="4191921" y="405220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탈출장치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|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9E9E5-BEDC-7F53-0A6A-5B61D2D8F189}"/>
              </a:ext>
            </a:extLst>
          </p:cNvPr>
          <p:cNvSpPr/>
          <p:nvPr/>
        </p:nvSpPr>
        <p:spPr>
          <a:xfrm>
            <a:off x="1705705" y="3954292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메인 장치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E5F92F-DA8E-94F1-A68B-9271C4FB32A6}"/>
              </a:ext>
            </a:extLst>
          </p:cNvPr>
          <p:cNvSpPr/>
          <p:nvPr/>
        </p:nvSpPr>
        <p:spPr>
          <a:xfrm>
            <a:off x="4070836" y="4418527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844F-875A-801A-67DF-AB15B83BC185}"/>
              </a:ext>
            </a:extLst>
          </p:cNvPr>
          <p:cNvSpPr txBox="1"/>
          <p:nvPr/>
        </p:nvSpPr>
        <p:spPr>
          <a:xfrm>
            <a:off x="4191921" y="477141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비밀통로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5AEDE5-136B-A605-3730-0FD64D77A036}"/>
              </a:ext>
            </a:extLst>
          </p:cNvPr>
          <p:cNvSpPr/>
          <p:nvPr/>
        </p:nvSpPr>
        <p:spPr>
          <a:xfrm>
            <a:off x="1705705" y="4673504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장애물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8F25EA-A99A-D5C6-2BFD-6420C79F65D2}"/>
              </a:ext>
            </a:extLst>
          </p:cNvPr>
          <p:cNvSpPr/>
          <p:nvPr/>
        </p:nvSpPr>
        <p:spPr>
          <a:xfrm>
            <a:off x="4070836" y="5137739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52728A-FAC0-208B-6BAE-7A9AE593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2ACF85-E88D-6AC0-E06A-FC6C44E59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01623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EC72C-8625-5EC3-AEFE-61DDC7CB5689}"/>
              </a:ext>
            </a:extLst>
          </p:cNvPr>
          <p:cNvSpPr/>
          <p:nvPr/>
        </p:nvSpPr>
        <p:spPr>
          <a:xfrm>
            <a:off x="518746" y="2286000"/>
            <a:ext cx="3701562" cy="50116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159020" y="919902"/>
            <a:ext cx="5090160" cy="561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>
                <a:ea typeface="나눔스퀘어" panose="020B0600000101010101"/>
              </a:rPr>
              <a:t>생존자 </a:t>
            </a:r>
            <a:r>
              <a:rPr lang="en-US" altLang="ko-KR" sz="2200" b="1" dirty="0">
                <a:ea typeface="나눔스퀘어" panose="020B0600000101010101"/>
              </a:rPr>
              <a:t>/ </a:t>
            </a:r>
            <a:r>
              <a:rPr lang="ko-KR" altLang="en-US" sz="2200" b="1" dirty="0">
                <a:ea typeface="나눔스퀘어" panose="020B0600000101010101"/>
              </a:rPr>
              <a:t>술래</a:t>
            </a:r>
            <a:endParaRPr lang="en-US" altLang="ko-KR" sz="10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캐릭터 크기 </a:t>
            </a:r>
            <a:r>
              <a:rPr lang="en-US" altLang="ko-KR" sz="1500" b="1" dirty="0">
                <a:ea typeface="나눔스퀘어" panose="020B0600000101010101"/>
              </a:rPr>
              <a:t>(55x55x100 cm)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컨트롤 </a:t>
            </a:r>
            <a:r>
              <a:rPr lang="en-US" altLang="ko-KR" sz="1500" b="1" dirty="0">
                <a:ea typeface="나눔스퀘어" panose="020B0600000101010101"/>
              </a:rPr>
              <a:t>(</a:t>
            </a:r>
            <a:r>
              <a:rPr lang="ko-KR" altLang="en-US" sz="1500" b="1" dirty="0">
                <a:ea typeface="나눔스퀘어" panose="020B0600000101010101"/>
              </a:rPr>
              <a:t>키보드 사용</a:t>
            </a:r>
            <a:r>
              <a:rPr lang="en-US" altLang="ko-KR" sz="1500" b="1" dirty="0">
                <a:ea typeface="나눔스퀘어" panose="020B0600000101010101"/>
              </a:rPr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생존자</a:t>
            </a:r>
            <a:endParaRPr lang="en-US" altLang="ko-KR" sz="1600" b="1" dirty="0">
              <a:solidFill>
                <a:srgbClr val="0070C0"/>
              </a:solidFill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 err="1">
                <a:ea typeface="나눔스퀘어" panose="020B0600000101010101"/>
              </a:rPr>
              <a:t>맵에</a:t>
            </a:r>
            <a:r>
              <a:rPr lang="ko-KR" altLang="en-US" sz="1500" b="1" dirty="0">
                <a:ea typeface="나눔스퀘어" panose="020B0600000101010101"/>
              </a:rPr>
              <a:t> 숨겨져 있는 수리도구 획득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통하여 총 </a:t>
            </a:r>
            <a:r>
              <a:rPr lang="en-US" altLang="ko-KR" sz="1500" b="1" dirty="0">
                <a:ea typeface="나눔스퀘어" panose="020B0600000101010101"/>
              </a:rPr>
              <a:t>4</a:t>
            </a:r>
            <a:r>
              <a:rPr lang="ko-KR" altLang="en-US" sz="1500" b="1" dirty="0">
                <a:ea typeface="나눔스퀘어" panose="020B0600000101010101"/>
              </a:rPr>
              <a:t>개의 전력장치 수리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전력장치 수리 이후 탈출장치 활성화</a:t>
            </a:r>
            <a:r>
              <a:rPr lang="en-US" altLang="ko-KR" sz="1500" b="1" dirty="0">
                <a:ea typeface="나눔스퀘어" panose="020B0600000101010101"/>
              </a:rPr>
              <a:t>, </a:t>
            </a:r>
            <a:r>
              <a:rPr lang="ko-KR" altLang="en-US" sz="1500" b="1" dirty="0">
                <a:ea typeface="나눔스퀘어" panose="020B0600000101010101"/>
              </a:rPr>
              <a:t>탈출</a:t>
            </a:r>
            <a:r>
              <a:rPr lang="en-US" altLang="ko-KR" sz="1500" b="1" dirty="0">
                <a:ea typeface="나눔스퀘어" panose="020B0600000101010101"/>
              </a:rPr>
              <a:t>!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생명칩이 없는 생존자</a:t>
            </a:r>
            <a:endParaRPr lang="en-US" altLang="ko-KR" sz="16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수리만 가능</a:t>
            </a:r>
            <a:r>
              <a:rPr lang="en-US" altLang="ko-KR" sz="1500" b="1" dirty="0">
                <a:ea typeface="나눔스퀘어" panose="020B0600000101010101"/>
              </a:rPr>
              <a:t>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전력장치 스스로 열기 불가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직접 얻을 수 없음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이동만 가능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도어를 스스로 열 수 없음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500" b="1" dirty="0">
              <a:ea typeface="나눔스퀘어" panose="020B0600000101010101"/>
            </a:endParaRPr>
          </a:p>
          <a:p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" panose="020B0600000101010101"/>
              </a:rPr>
              <a:t>술래</a:t>
            </a:r>
            <a:endParaRPr lang="en-US" altLang="ko-KR" sz="1500" b="1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탈출하지 못하게 방해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" panose="020B0600000101010101"/>
              </a:rPr>
              <a:t>한다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" panose="020B0600000101010101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탈출하면 패배</a:t>
            </a:r>
            <a:endParaRPr lang="en-US" altLang="ko-KR" sz="1500" b="1" dirty="0"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게임내 시간 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" panose="020B0600000101010101"/>
              </a:rPr>
              <a:t>24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시간이 지나면 술래 이동속도 증가</a:t>
            </a: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698B641-BB9C-24A7-A42E-3192A6FC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1768</Words>
  <Application>Microsoft Office PowerPoint</Application>
  <PresentationFormat>와이드스크린</PresentationFormat>
  <Paragraphs>394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268</cp:revision>
  <dcterms:created xsi:type="dcterms:W3CDTF">2018-03-06T08:13:05Z</dcterms:created>
  <dcterms:modified xsi:type="dcterms:W3CDTF">2022-12-25T09:11:05Z</dcterms:modified>
</cp:coreProperties>
</file>