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6606" autoAdjust="0"/>
  </p:normalViewPr>
  <p:slideViewPr>
    <p:cSldViewPr snapToGrid="0">
      <p:cViewPr varScale="1">
        <p:scale>
          <a:sx n="84" d="100"/>
          <a:sy n="84" d="100"/>
        </p:scale>
        <p:origin x="18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졸업작품 팀원을 소개하겠습니다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클라이언트는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학우가 담당하며 서버는 김우빈 학우가 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 역할에 맞게 학과 커리큘럼을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DirectX</a:t>
            </a:r>
            <a:r>
              <a:rPr lang="ko-KR" altLang="en-US" dirty="0"/>
              <a:t>로 개발할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저희게임은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1814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1092</Words>
  <Application>Microsoft Office PowerPoint</Application>
  <PresentationFormat>와이드스크린</PresentationFormat>
  <Paragraphs>311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226</cp:revision>
  <dcterms:created xsi:type="dcterms:W3CDTF">2018-03-06T08:13:05Z</dcterms:created>
  <dcterms:modified xsi:type="dcterms:W3CDTF">2022-12-23T16:13:53Z</dcterms:modified>
</cp:coreProperties>
</file>