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받아서 다시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위해서는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찾아야 하며 수리도구는 미니게임을 통해 습득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술래와 생존자는 어떻게 구분되는가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심장박동 소리 등을 통해서 주변에 술래가 있는지 파악할 수 있고</a:t>
            </a:r>
            <a:r>
              <a:rPr lang="en-US" altLang="ko-KR" dirty="0"/>
              <a:t>, </a:t>
            </a:r>
            <a:r>
              <a:rPr lang="ko-KR" altLang="en-US" dirty="0"/>
              <a:t>봤을 때는 빨간색으로 윤곽석이 나타나는 식으로 구분할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 </a:t>
            </a:r>
            <a:r>
              <a:rPr lang="ko-KR" altLang="en-US" dirty="0"/>
              <a:t>생명칩의 경우는 뒤에서 자세히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75436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90935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박 동 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김 우 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3D</a:t>
                      </a:r>
                      <a:r>
                        <a:rPr lang="ko-KR" altLang="en-US" dirty="0"/>
                        <a:t>게임프로그래밍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황 석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1813</Words>
  <Application>Microsoft Office PowerPoint</Application>
  <PresentationFormat>와이드스크린</PresentationFormat>
  <Paragraphs>402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282</cp:revision>
  <dcterms:created xsi:type="dcterms:W3CDTF">2018-03-06T08:13:05Z</dcterms:created>
  <dcterms:modified xsi:type="dcterms:W3CDTF">2022-12-25T14:58:06Z</dcterms:modified>
</cp:coreProperties>
</file>