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2276A-9A3A-F9A1-201D-66BE82564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8B5D95-31D5-EE62-AF51-3368648F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B2C05-D243-3137-9697-EF6462D1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B0712-F9A0-74A3-D32C-6D7635C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91DEB-9EAA-F82E-01BC-9759C30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365B9-96D2-2B9B-BCC5-1BB93610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96BEE-C392-CB2F-E7D4-40170C08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2DC61-1D47-E057-C7D7-3737EC91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FDFC7-A052-03EC-37BB-334FCF7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877A8-A633-A86A-763A-1FD39A71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7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7ED7E6-A8EE-2F38-6B28-152F5E2DA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7D2E6-D063-C9D2-029E-2F512FA0A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F3EB3-AB4E-4364-5369-85086CD5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235C-AA38-5F7F-6085-953D5C2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5DCC-7233-9BCC-8130-3CA140BE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7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615DB-B099-C011-A1B9-12C01BE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C4103-6B2F-D6B5-FDC6-F5DE4FA3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14F89-3173-79B7-8E5E-50D763AE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0A8DD-40D6-65C3-209D-C03F4688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BAD3-9343-2A14-5F71-ACCCE52D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2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E744-DAE8-F582-6566-FC318D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2E3A0-8F92-0BE5-393B-953165E2B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A8695-9006-57F7-30D8-4C6D4962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FAD47-6870-42CE-D21A-E2587A8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9EB3A-B78B-DEEA-CF87-B550473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3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72CB-C916-366E-0BF4-50B1D06A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92DE3-712B-6C59-0E80-FCB3E23A0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C098E-D1E5-3841-1174-CDA93AC7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3B2E5-BF95-B887-1C7D-3ACD4A1C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5F75F-183A-E4D2-E3E7-822436D8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26AF6-C09D-60E9-6FBE-0023C28C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A9EC3-75F9-78ED-840E-BDC4E146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1FF7A-9BC7-AEF0-998F-2E1E8470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2157F-5AE6-93D2-E326-4C5BFE398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525B20-E83D-AE8F-AAB9-560EBF2E6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783B1-3CF5-4F60-6B77-703FDF561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F7E5DC-EE0B-947F-5DF2-05F98EF4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8389B2-CF9B-57D4-6A17-3C5D7D81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AC71BD-E729-4DBB-E960-563623DA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FAC72-956D-3520-3888-4AA35D4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8300DE-996D-150A-7D6C-1F6BB89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CE5CD-3795-7216-39C5-CFD90ACB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9018D-11A5-2E09-92CB-D9C54275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0392E8-A1FA-878F-6971-53296BFD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56B0C0-2C6A-6CE5-1515-AA9B6BD7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14FB9F-2DCB-0DC9-B9A1-3AFA96A5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3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F537B-8972-9CF2-F89D-FA8DEA5D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0848-10DD-7718-CC86-6C760251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3D1CA-1AE1-CEBF-81C3-28B7D0441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E1D2-A1A9-6D59-F3C6-3165381B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FEA0B-D952-A9E6-D865-52950FE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7226C-A8C5-D7E5-B05D-D5119817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B36C-FE76-8DD4-1EE2-70E40258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088D6-BDFC-76D5-C302-990EC37D6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B74D3-F8F9-4552-2582-339EA547F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F94B0-B4D8-F09D-763D-E19BFAE3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66022-069B-5BBD-5715-9E21FBB7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44F95-E4BC-83C8-FD1E-E7D40BA4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36AEFF-29CB-163F-E5C6-F4CC83E5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67863-86D5-9DE3-8B2D-0C1C6CDC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2DB2-CA95-8580-68D9-F8B991DEF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2A33-0A87-4F36-B2B2-2A33AA440B7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7C6E9-79EB-9AD3-F152-F458EA88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8E931-8AAD-4361-ED21-A0891C2BA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0855-1378-4297-A67A-482283E34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8780FE-48E1-9AD0-6620-8E3105D4A583}"/>
              </a:ext>
            </a:extLst>
          </p:cNvPr>
          <p:cNvSpPr/>
          <p:nvPr/>
        </p:nvSpPr>
        <p:spPr>
          <a:xfrm>
            <a:off x="0" y="0"/>
            <a:ext cx="12192000" cy="21082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Aharoni" panose="02010803020104030203" pitchFamily="2" charset="-79"/>
                <a:cs typeface="Aharoni" panose="02010803020104030203" pitchFamily="2" charset="-79"/>
              </a:rPr>
              <a:t>Tagger </a:t>
            </a:r>
            <a:r>
              <a:rPr lang="en-US" altLang="ko-KR" sz="6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</a:t>
            </a:r>
            <a:endParaRPr lang="ko-KR" altLang="en-US" sz="6600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0878461-7982-44D4-0AD7-ACD48F1AD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11232444" y="2108199"/>
            <a:ext cx="959555" cy="474980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tx2"/>
          </a:solidFill>
          <a:effectLst>
            <a:softEdge rad="279400"/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61AC46-2834-DDF8-B663-D4114C36E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 rot="10800000">
            <a:off x="0" y="2108199"/>
            <a:ext cx="959555" cy="474980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tx2"/>
          </a:solidFill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17670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8780FE-48E1-9AD0-6620-8E3105D4A583}"/>
              </a:ext>
            </a:extLst>
          </p:cNvPr>
          <p:cNvSpPr/>
          <p:nvPr/>
        </p:nvSpPr>
        <p:spPr>
          <a:xfrm>
            <a:off x="0" y="0"/>
            <a:ext cx="12192000" cy="21082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Aharoni" panose="02010803020104030203" pitchFamily="2" charset="-79"/>
                <a:cs typeface="Aharoni" panose="02010803020104030203" pitchFamily="2" charset="-79"/>
              </a:rPr>
              <a:t>SURVIVOR </a:t>
            </a:r>
            <a:r>
              <a:rPr lang="en-US" altLang="ko-KR" sz="6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</a:t>
            </a:r>
            <a:endParaRPr lang="ko-KR" altLang="en-US" sz="6600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5DD262-91CF-8CD4-4CE2-281D81B25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11232444" y="2108199"/>
            <a:ext cx="959555" cy="474980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tx2"/>
          </a:solidFill>
          <a:effectLst>
            <a:softEdge rad="2794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A4F98F-4BF7-D987-1CE5-C669FA647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 rot="10800000">
            <a:off x="0" y="2108199"/>
            <a:ext cx="959555" cy="474980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chemeClr val="tx2"/>
          </a:solidFill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281986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김우빈(2017182007)</dc:creator>
  <cp:lastModifiedBy>김우빈(2017182007)</cp:lastModifiedBy>
  <cp:revision>1</cp:revision>
  <dcterms:created xsi:type="dcterms:W3CDTF">2023-07-23T08:25:39Z</dcterms:created>
  <dcterms:modified xsi:type="dcterms:W3CDTF">2023-07-23T08:52:59Z</dcterms:modified>
</cp:coreProperties>
</file>