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70C0"/>
    <a:srgbClr val="404040"/>
    <a:srgbClr val="CFD5EA"/>
    <a:srgbClr val="CC99FF"/>
    <a:srgbClr val="ED7D31"/>
    <a:srgbClr val="FFC000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919641" y="993761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3115520" y="993760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4062247" y="238304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CF2A6-E2BD-828C-D530-D9BA54F2C298}"/>
              </a:ext>
            </a:extLst>
          </p:cNvPr>
          <p:cNvSpPr/>
          <p:nvPr/>
        </p:nvSpPr>
        <p:spPr>
          <a:xfrm>
            <a:off x="1956564" y="362131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6834080" y="238304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D885A-98C2-8A3C-1193-FC3F584DE8BA}"/>
              </a:ext>
            </a:extLst>
          </p:cNvPr>
          <p:cNvSpPr/>
          <p:nvPr/>
        </p:nvSpPr>
        <p:spPr>
          <a:xfrm>
            <a:off x="4062247" y="483128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4062247" y="3621317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5511696" y="993760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888115" y="3621313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93429-7A30-CB85-0360-5FC677BFE6F8}"/>
              </a:ext>
            </a:extLst>
          </p:cNvPr>
          <p:cNvSpPr/>
          <p:nvPr/>
        </p:nvSpPr>
        <p:spPr>
          <a:xfrm>
            <a:off x="6834080" y="483128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0230187A-2B06-DD77-147C-73117D36387B}"/>
              </a:ext>
            </a:extLst>
          </p:cNvPr>
          <p:cNvSpPr/>
          <p:nvPr/>
        </p:nvSpPr>
        <p:spPr>
          <a:xfrm>
            <a:off x="6834081" y="3621316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3095" y="1377070"/>
            <a:ext cx="302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008974" y="1377070"/>
            <a:ext cx="5027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5008974" y="1760379"/>
            <a:ext cx="1449449" cy="62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6458423" y="1760379"/>
            <a:ext cx="1322384" cy="62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008974" y="3149665"/>
            <a:ext cx="0" cy="471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780807" y="3149664"/>
            <a:ext cx="0" cy="471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6177A-E6B7-4B61-9910-A1A6348F6E9A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 flipV="1">
            <a:off x="3850018" y="4004624"/>
            <a:ext cx="21222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008974" y="4387936"/>
            <a:ext cx="0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AB95E3-D278-838A-1379-803F372E4A0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7780807" y="4387935"/>
            <a:ext cx="1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08E0DB-49EC-FF01-B54B-4949CE8FD952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8727534" y="4004623"/>
            <a:ext cx="160581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7936967" y="182105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7943242" y="1207422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BC27A8-79A2-C8C1-BD92-58006C1D87E2}"/>
              </a:ext>
            </a:extLst>
          </p:cNvPr>
          <p:cNvSpPr/>
          <p:nvPr/>
        </p:nvSpPr>
        <p:spPr>
          <a:xfrm>
            <a:off x="5332895" y="5855212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7BC123-EBA4-C386-6B0C-EF721F48276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5008974" y="5597904"/>
            <a:ext cx="1270648" cy="25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700154E-BAF6-039C-105C-E32F72C63351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flipH="1">
            <a:off x="6279622" y="5597903"/>
            <a:ext cx="1501185" cy="25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D57E897-C791-F9EC-4DFE-3406307FBED3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642269" y="1984479"/>
            <a:ext cx="4861451" cy="4413254"/>
          </a:xfrm>
          <a:prstGeom prst="bentConnector3">
            <a:avLst>
              <a:gd name="adj1" fmla="val -21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594EA8-0708-D0D2-624A-124843BB31D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3291" y="4387933"/>
            <a:ext cx="0" cy="2320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175513-6E82-9C77-6837-975F3D0F307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888141" y="3779415"/>
            <a:ext cx="2338185" cy="355521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79006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984</Words>
  <Application>Microsoft Office PowerPoint</Application>
  <PresentationFormat>와이드스크린</PresentationFormat>
  <Paragraphs>287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216</cp:revision>
  <dcterms:created xsi:type="dcterms:W3CDTF">2018-03-06T08:13:05Z</dcterms:created>
  <dcterms:modified xsi:type="dcterms:W3CDTF">2022-12-16T16:38:52Z</dcterms:modified>
</cp:coreProperties>
</file>