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9D82A-9739-21E0-7C6C-41B8E7B61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F7CCE4-AD16-3D2F-CF9A-F043A4FF2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068EC-9A36-E0B0-7A52-F47C0808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F5F6-A585-4ED2-836B-B944A5E1451D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4C708-B093-7B85-5071-67E9F25B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34BE8-6280-5658-3195-FD43582C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7C6-6DC2-42A9-86B6-1815176FE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2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4891E-1C3C-AFAE-9E47-10C6A289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DE46BE-1752-B7CF-46E5-C1CC7704B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78CDF-EA3B-19CA-EA33-A5F3892D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F5F6-A585-4ED2-836B-B944A5E1451D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B0C834-837E-B3AD-1A4D-C003293A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C7FAB-59FF-0345-8379-1A2D1F3F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7C6-6DC2-42A9-86B6-1815176FE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17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958093-C2C5-262B-5AB1-397381E50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2DBEAF-2458-FC7B-DB13-A8BE9BEE7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CF6FE-07CC-C28B-2EBB-72ECC00A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F5F6-A585-4ED2-836B-B944A5E1451D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A52FC-269A-F523-B64D-A81373E1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52B083-3352-DDA0-19E6-32238B44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7C6-6DC2-42A9-86B6-1815176FE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55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F073B-F996-11DA-0839-CDA9A13D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FE94D-AE6A-4036-F705-BAD9FC74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066802-4A41-F6FE-645B-00F97C89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F5F6-A585-4ED2-836B-B944A5E1451D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B6A4A-FF0B-254C-4015-B1C75281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513E3-9CC2-A69C-5FED-816954AF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7C6-6DC2-42A9-86B6-1815176FE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8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0457A-0778-C5C4-CF1F-E3ADD0C3F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7B1F72-1FBF-5F3A-F301-C1E6F80FA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8457F-3AD9-AB1F-08A0-028BFDE3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F5F6-A585-4ED2-836B-B944A5E1451D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D1F0D-9CC1-104E-50A4-335448E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A3FAD-09D5-ED5B-36FB-863F18C9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7C6-6DC2-42A9-86B6-1815176FE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2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3E2E8-723B-5C26-D50E-94DA01F81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2AFE6-F96F-12A7-689F-674182A97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E33CB9-2166-1433-0DB6-0F08F4847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8FEB80-4266-EF8D-828F-24BC0FCD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F5F6-A585-4ED2-836B-B944A5E1451D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159BDE-F795-D84D-B092-FE3D8768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4D113-54A1-F34A-A077-F6D54A27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7C6-6DC2-42A9-86B6-1815176FE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5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05E57-D883-11D0-2366-C66B929A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DE2434-3669-86D9-CC99-6198263C6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361E4-3CF7-2BC3-06FD-F09F67F0E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B4F0D6-FD1B-9EBA-2D22-2DB53E323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F7C7EA-5AAD-4915-221B-76E02890E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3A39AE-0252-36AD-3FFD-602201AD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F5F6-A585-4ED2-836B-B944A5E1451D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0603D4-921E-B194-BF32-642A63E5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A5393A-E0AB-2F0C-EE3A-E40B71B9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7C6-6DC2-42A9-86B6-1815176FE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38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9E7D2-F1CB-8761-574F-9EFD54C3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9D4FB1-C1CF-509E-E9E5-EB9561AB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F5F6-A585-4ED2-836B-B944A5E1451D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18F7E5-69CB-0BD7-20D3-C9C17802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1A7DC4-8AB3-E424-E2A2-0A0C0DF1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7C6-6DC2-42A9-86B6-1815176FE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80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36A521-4E49-CE76-95C4-CD724BA5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F5F6-A585-4ED2-836B-B944A5E1451D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EEB158-8A10-297E-F614-76266F4C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CE5D8A-DF1C-5A21-34F8-F9D72F5D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7C6-6DC2-42A9-86B6-1815176FE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54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F8B19-B44E-1063-E7AD-7394999E0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04F9C-8E3E-D393-EA13-200964772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4E8352-D7EF-FFE5-459B-A45108799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B27FFC-7DFE-1BD1-BBA3-4EC6577E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F5F6-A585-4ED2-836B-B944A5E1451D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E59666-EE0E-FE85-CC2F-15159573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67DE0-BDD5-8B0A-DDA4-792F27D0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7C6-6DC2-42A9-86B6-1815176FE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96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03029-EEC6-B521-B083-0C3CEAD4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52B3A0-9B02-A404-DF5E-9DFD46D2F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8BD82A-6D45-E3F1-1735-F28A89156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14A4B-AA5F-F1EC-6A8C-EF8FA9D4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F5F6-A585-4ED2-836B-B944A5E1451D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CAE1BC-BF61-4303-94B9-AC45FBF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C1CC11-C758-3E9B-E796-4C1BE8B4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7C6-6DC2-42A9-86B6-1815176FE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3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5744A3-2A50-0079-1E12-E382034F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7D5D34-DCE8-D7B2-F0E7-5ECE229A3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18D10-E382-6408-5C7E-131257440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7F5F6-A585-4ED2-836B-B944A5E1451D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2E151-9F08-2452-EDA1-0C1BA67A5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F410C-9E65-26C7-0BCE-418BE3A6C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BA7C6-6DC2-42A9-86B6-1815176FE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64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직사각형, 스크린샷, 블랙, 사각형이(가) 표시된 사진&#10;&#10;자동 생성된 설명">
            <a:extLst>
              <a:ext uri="{FF2B5EF4-FFF2-40B4-BE49-F238E27FC236}">
                <a16:creationId xmlns:a16="http://schemas.microsoft.com/office/drawing/2014/main" id="{E8185C89-5302-B80C-CCB9-4861F201C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857" y="381610"/>
            <a:ext cx="4114286" cy="4876190"/>
          </a:xfrm>
          <a:prstGeom prst="rect">
            <a:avLst/>
          </a:prstGeom>
        </p:spPr>
      </p:pic>
      <p:sp>
        <p:nvSpPr>
          <p:cNvPr id="12" name="부제목 2">
            <a:extLst>
              <a:ext uri="{FF2B5EF4-FFF2-40B4-BE49-F238E27FC236}">
                <a16:creationId xmlns:a16="http://schemas.microsoft.com/office/drawing/2014/main" id="{8295805B-CB74-6929-9D10-736DA8AAD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9919"/>
            <a:ext cx="9144000" cy="1655762"/>
          </a:xfrm>
        </p:spPr>
        <p:txBody>
          <a:bodyPr/>
          <a:lstStyle/>
          <a:p>
            <a:r>
              <a:rPr lang="en-US" altLang="ko-KR" b="1" dirty="0"/>
              <a:t>E M 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6298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김우빈(2017182007)</dc:creator>
  <cp:lastModifiedBy>김우빈(2017182007)</cp:lastModifiedBy>
  <cp:revision>1</cp:revision>
  <dcterms:created xsi:type="dcterms:W3CDTF">2023-07-12T12:36:09Z</dcterms:created>
  <dcterms:modified xsi:type="dcterms:W3CDTF">2023-07-12T12:39:41Z</dcterms:modified>
</cp:coreProperties>
</file>