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6" r:id="rId2"/>
    <p:sldId id="289" r:id="rId3"/>
    <p:sldId id="324" r:id="rId4"/>
    <p:sldId id="326" r:id="rId5"/>
    <p:sldId id="334" r:id="rId6"/>
    <p:sldId id="332" r:id="rId7"/>
    <p:sldId id="338" r:id="rId8"/>
    <p:sldId id="336" r:id="rId9"/>
    <p:sldId id="337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77212" autoAdjust="0"/>
  </p:normalViewPr>
  <p:slideViewPr>
    <p:cSldViewPr snapToGrid="0">
      <p:cViewPr varScale="1">
        <p:scale>
          <a:sx n="85" d="100"/>
          <a:sy n="85" d="100"/>
        </p:scale>
        <p:origin x="10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ko-KR" altLang="en-US" dirty="0" err="1"/>
              <a:t>황석주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각방의 컨셉은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64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346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중점 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구성원 역할 분담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내용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 및 보완책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개발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시연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6096000" y="2123026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6128786" y="1757473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FB451-2354-5080-8EBC-87F5EB7C2CE8}"/>
              </a:ext>
            </a:extLst>
          </p:cNvPr>
          <p:cNvSpPr txBox="1"/>
          <p:nvPr/>
        </p:nvSpPr>
        <p:spPr>
          <a:xfrm>
            <a:off x="6161572" y="305966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ea typeface="나눔스퀘어 ExtraBold" panose="020B0600000101010101"/>
              </a:rPr>
              <a:t>15</a:t>
            </a:r>
            <a:r>
              <a:rPr lang="ko-KR" altLang="en-US" sz="1800" b="1" dirty="0">
                <a:ea typeface="나눔스퀘어 ExtraBold" panose="020B0600000101010101"/>
              </a:rPr>
              <a:t>분 </a:t>
            </a:r>
            <a:r>
              <a:rPr lang="en-US" altLang="ko-KR" sz="1800" b="1" dirty="0">
                <a:ea typeface="나눔스퀘어 ExtraBold" panose="020B0600000101010101"/>
              </a:rPr>
              <a:t>~ 24</a:t>
            </a:r>
            <a:r>
              <a:rPr lang="ko-KR" altLang="en-US" sz="1800" b="1" dirty="0">
                <a:ea typeface="나눔스퀘어 ExtraBold" panose="020B0600000101010101"/>
              </a:rPr>
              <a:t>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0C2B8-D298-F371-527D-AED483A27DCE}"/>
              </a:ext>
            </a:extLst>
          </p:cNvPr>
          <p:cNvSpPr txBox="1"/>
          <p:nvPr/>
        </p:nvSpPr>
        <p:spPr>
          <a:xfrm>
            <a:off x="6161572" y="2694115"/>
            <a:ext cx="133241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플레이타임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35C49-38B3-612C-E29F-5F185151F219}"/>
              </a:ext>
            </a:extLst>
          </p:cNvPr>
          <p:cNvSpPr txBox="1"/>
          <p:nvPr/>
        </p:nvSpPr>
        <p:spPr>
          <a:xfrm>
            <a:off x="6194358" y="3996310"/>
            <a:ext cx="313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술래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도망자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5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 총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6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B0BC6-B930-498F-97DD-D130768AFF20}"/>
              </a:ext>
            </a:extLst>
          </p:cNvPr>
          <p:cNvSpPr txBox="1"/>
          <p:nvPr/>
        </p:nvSpPr>
        <p:spPr>
          <a:xfrm>
            <a:off x="6194358" y="3630757"/>
            <a:ext cx="140455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 인원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0B11E-7BB3-6E37-E031-B0ECFEDFA103}"/>
              </a:ext>
            </a:extLst>
          </p:cNvPr>
          <p:cNvSpPr txBox="1"/>
          <p:nvPr/>
        </p:nvSpPr>
        <p:spPr>
          <a:xfrm>
            <a:off x="1095296" y="2923473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여기에 우리 데모 사진 넣기</a:t>
            </a:r>
            <a:r>
              <a:rPr lang="en-US" altLang="ko-KR" sz="1800" b="1" dirty="0">
                <a:ea typeface="나눔스퀘어 ExtraBold" panose="020B0600000101010101"/>
              </a:rPr>
              <a:t>!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맵구조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20760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중점 연구 분야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 err="1"/>
                        <a:t>황석주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52967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 err="1"/>
                        <a:t>황석주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7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진행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33626"/>
              </p:ext>
            </p:extLst>
          </p:nvPr>
        </p:nvGraphicFramePr>
        <p:xfrm>
          <a:off x="375485" y="1619334"/>
          <a:ext cx="11573264" cy="5122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45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F07ED9-202A-D1B9-6F6C-7401BF888914}"/>
              </a:ext>
            </a:extLst>
          </p:cNvPr>
          <p:cNvSpPr/>
          <p:nvPr/>
        </p:nvSpPr>
        <p:spPr>
          <a:xfrm>
            <a:off x="3023221" y="2077843"/>
            <a:ext cx="4474859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20669-0CBD-4607-481F-5FB59ED9A01E}"/>
              </a:ext>
            </a:extLst>
          </p:cNvPr>
          <p:cNvSpPr/>
          <p:nvPr/>
        </p:nvSpPr>
        <p:spPr>
          <a:xfrm>
            <a:off x="3023221" y="3246046"/>
            <a:ext cx="4474859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0CDA7-24FE-DF05-5C24-4F01A5244F03}"/>
              </a:ext>
            </a:extLst>
          </p:cNvPr>
          <p:cNvSpPr/>
          <p:nvPr/>
        </p:nvSpPr>
        <p:spPr>
          <a:xfrm>
            <a:off x="5263073" y="2495652"/>
            <a:ext cx="2235007" cy="75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A8D0B4-A3BC-0A3C-356B-921BB085EB07}"/>
              </a:ext>
            </a:extLst>
          </p:cNvPr>
          <p:cNvSpPr/>
          <p:nvPr/>
        </p:nvSpPr>
        <p:spPr>
          <a:xfrm>
            <a:off x="5306371" y="4028414"/>
            <a:ext cx="2191710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9E8DB-C583-4841-3E0A-F17E00231024}"/>
              </a:ext>
            </a:extLst>
          </p:cNvPr>
          <p:cNvSpPr/>
          <p:nvPr/>
        </p:nvSpPr>
        <p:spPr>
          <a:xfrm>
            <a:off x="5306371" y="4404355"/>
            <a:ext cx="2191710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FBEDC-88C1-C164-3DDE-837E8FD837D5}"/>
              </a:ext>
            </a:extLst>
          </p:cNvPr>
          <p:cNvSpPr/>
          <p:nvPr/>
        </p:nvSpPr>
        <p:spPr>
          <a:xfrm>
            <a:off x="6402226" y="5577577"/>
            <a:ext cx="1095854" cy="75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</a:t>
            </a:r>
            <a:endParaRPr lang="en-US" altLang="ko-KR" dirty="0"/>
          </a:p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B9C700-ED8C-8C5F-5DCE-45603C4EE05F}"/>
              </a:ext>
            </a:extLst>
          </p:cNvPr>
          <p:cNvSpPr/>
          <p:nvPr/>
        </p:nvSpPr>
        <p:spPr>
          <a:xfrm>
            <a:off x="4164794" y="4796215"/>
            <a:ext cx="3333285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631</Words>
  <Application>Microsoft Office PowerPoint</Application>
  <PresentationFormat>와이드스크린</PresentationFormat>
  <Paragraphs>182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289</cp:revision>
  <dcterms:created xsi:type="dcterms:W3CDTF">2018-03-06T08:13:05Z</dcterms:created>
  <dcterms:modified xsi:type="dcterms:W3CDTF">2023-04-29T12:03:17Z</dcterms:modified>
</cp:coreProperties>
</file>