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3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33FF"/>
    <a:srgbClr val="8F1AFF"/>
    <a:srgbClr val="5F3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3F96F-DAB2-46C7-BE4B-5ED4A72AF40A}" type="datetimeFigureOut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FA105-E8E8-4043-B23E-D4E71A478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5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생존자와 술래 캐릭터는 오른쪽의 아기자기한 모델을 사용하고 </a:t>
            </a:r>
            <a:r>
              <a:rPr lang="en-US" altLang="ko-KR" dirty="0"/>
              <a:t>0.55x0.55x1m</a:t>
            </a:r>
            <a:r>
              <a:rPr lang="ko-KR" altLang="en-US" dirty="0"/>
              <a:t>의 크기를 가집니다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생존자</a:t>
            </a:r>
            <a:r>
              <a:rPr lang="en-US" altLang="ko-KR" dirty="0"/>
              <a:t>, </a:t>
            </a:r>
            <a:r>
              <a:rPr lang="ko-KR" altLang="en-US" dirty="0"/>
              <a:t>술래로 나눠지며 생존자는 수리도구를 찾아 전력장치를 수리하여 탈출해야 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생명칩이 없는 생존자는 제한적인 행동만 가능합니다</a:t>
            </a:r>
            <a:r>
              <a:rPr lang="en-US" altLang="ko-KR" dirty="0"/>
              <a:t>. </a:t>
            </a:r>
            <a:r>
              <a:rPr lang="ko-KR" altLang="en-US" dirty="0"/>
              <a:t>생명칩의 경우는 뒤에서 자세히 설명하겠습니다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술래는 생존자가 탈출하지 못하게 방해하고 일정시간이 지나면 이동속도가 증가하게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E243A-6A2C-40CE-8D32-631E67DFA5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7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E3422-CCD1-AD0D-A0C1-096C168A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0DF53D-4411-0E4F-4BC7-60CD0EA05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0E71A-6212-5C1F-A05E-C3F9B9E1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6677-D641-4984-B708-6C7567DDFC8E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9A357-824E-03B9-BF09-6945E4FB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39890-5D86-D6B3-EAA6-D519FFC2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95C09-2ADA-BD98-D15A-9FC4895E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26D82A-2D71-AB3D-AC47-4AEEF9B56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6FDE-7587-B398-E8A5-EC24531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10B6-8697-4AFE-9244-C324AB71AC14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CC9CA-D099-3D1E-76DC-D7A52068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9CA80F-1F64-6E4B-65FE-6A3B44BF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2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13A63-2519-A40E-BA10-0ADA66CF9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317AC4-9E58-32B3-66BE-118196523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EC058-F3CD-4853-F8FD-AFB192AF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E013-47CA-4951-B823-D65626FFA255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52747-19E8-9F7E-2BB3-A10D3BCE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FDEBE-E306-22BB-1FD3-7AB6D7E7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9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80B39-5B6C-0840-5600-BD93B6103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6E2AD9-46CE-0A74-A3AE-D0A965FEB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F90BF-1753-A1B9-8B83-C5EC00A05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0F32-4831-413F-990C-E32D65CE4CAD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B455D-CA42-8993-CAA8-1C9CF560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48E6D-1183-2DE7-8367-872EE3E6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8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1D068-79C5-61B3-178F-0E7CA264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B51E51-7284-2DA8-E3BC-F3B67731E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15B1C-1BA2-8482-7847-99CEE9B9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A1B4-AFCA-4635-B97A-CF8449CF4E9E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BEB74-E3D2-2E11-FA6C-73BC19E7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902B8-D673-199A-0046-4DC396BA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4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6066A-2722-4459-2D2B-1117D2D6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40E49-E35B-F767-54D1-EB8C5C719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CD518-A11A-5126-3860-B57E53795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D10CC-02A9-471E-850A-B23D0EF4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48F5-B7A3-4761-8BCE-98C177F7373E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B26EF-89BA-3A58-0357-B2518C41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D7A94-0A28-AF89-2E19-640D8770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3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0CF9-D625-C5FC-37C7-E808042B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E5490-95BD-FF48-2AFA-AFB1DE56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0770A4-439D-0BA6-442B-CBA72108B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6058E6-8226-33F7-5330-4753AFD9B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D10C5F-31EB-1596-4481-039AFF3DC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42BC4E-5A58-A4D6-A9BD-25853CE5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EBF9-359E-4733-9F71-2CDF1078984C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F94AC8-E36F-6077-50FB-62550444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1D462-6A3A-DB44-7BC0-10F0FA08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10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2B32C-5BAF-A35E-C7D2-9076D14F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4C76AE-4170-E73B-92FF-6AA8A7C6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7271-A151-41EF-A122-C34B60D388CB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1F0011-2FC6-EB83-131C-39712F1F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093E31-BF31-67E5-8E0E-31990024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6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135940-6779-A24A-B751-6B301734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D515-ED58-4899-8AF1-CEB305D265F3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06C1F3-F65B-C32F-375F-A8F68FB3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92E86-8667-5288-FAD6-9C9F659B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5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FE2F9-58BC-036C-CCC9-EF0252CF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578A8-268F-CD3B-6273-25D7C2A9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323B16-84FE-E6A3-74D0-935D05B65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B43C6-45DB-DBF0-D862-3695F120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F562-955E-4F5A-9E51-33F866DF5F59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27643-2C7F-5B93-7759-15187F2C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D6178-BF16-F739-3AE6-95C206BF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6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8671-52D3-0FD4-F5B0-668DCD5F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DCA6B-90A8-BC81-C52A-1FA2C9F60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30B2CB-6E33-1489-68B4-A69505F3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29FEB-BB28-9EE6-6603-BB0AAF7E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F775-2455-4388-B9AE-86DBBE08503F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462CCC-B798-45A3-AB0F-F33A86B1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6F083-7988-A36B-B0F4-F30C9178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39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AA6D1D-1E57-C274-7BF5-70EAC9C7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44F952-895B-187B-87A7-2FAA989C6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84673-30C2-2E5F-8E35-9DC0DC033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5D421-5280-4859-8FDD-790583DDE867}" type="datetime1">
              <a:rPr lang="ko-KR" altLang="en-US" smtClean="0"/>
              <a:t>2023-07-30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AB824-2596-3170-1F1E-3B20C5DF7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D71C2-B5F0-E586-165C-1C242ADF2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7B7E-2A2B-4CCD-940F-CD3100F0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6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0CB98-3B74-C60B-DD42-9ED9EBB50C4F}"/>
              </a:ext>
            </a:extLst>
          </p:cNvPr>
          <p:cNvSpPr txBox="1"/>
          <p:nvPr/>
        </p:nvSpPr>
        <p:spPr>
          <a:xfrm>
            <a:off x="3114608" y="2785913"/>
            <a:ext cx="15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이동 조작키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D3FFDA-41BB-3669-A104-2AD076122D13}"/>
              </a:ext>
            </a:extLst>
          </p:cNvPr>
          <p:cNvSpPr/>
          <p:nvPr/>
        </p:nvSpPr>
        <p:spPr>
          <a:xfrm>
            <a:off x="5148942" y="1657044"/>
            <a:ext cx="1894114" cy="1566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AF928C-8F45-00E8-453A-AADA5B26846F}"/>
              </a:ext>
            </a:extLst>
          </p:cNvPr>
          <p:cNvSpPr/>
          <p:nvPr/>
        </p:nvSpPr>
        <p:spPr>
          <a:xfrm>
            <a:off x="2962209" y="1656666"/>
            <a:ext cx="1894114" cy="1566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5B5F7B3-E803-3D6B-128B-E0C167D065CE}"/>
              </a:ext>
            </a:extLst>
          </p:cNvPr>
          <p:cNvSpPr/>
          <p:nvPr/>
        </p:nvSpPr>
        <p:spPr>
          <a:xfrm>
            <a:off x="5391889" y="2116431"/>
            <a:ext cx="1442301" cy="235670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SPACE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26C74-F21D-B715-4F88-2A041D9CAEB2}"/>
              </a:ext>
            </a:extLst>
          </p:cNvPr>
          <p:cNvSpPr txBox="1"/>
          <p:nvPr/>
        </p:nvSpPr>
        <p:spPr>
          <a:xfrm>
            <a:off x="5823328" y="2788548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점프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766F54-1AB1-3D1B-B643-55D12A3EF570}"/>
              </a:ext>
            </a:extLst>
          </p:cNvPr>
          <p:cNvSpPr/>
          <p:nvPr/>
        </p:nvSpPr>
        <p:spPr>
          <a:xfrm>
            <a:off x="5148942" y="3730771"/>
            <a:ext cx="1894114" cy="1566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CEF461A-C640-D67B-B0EF-2ABD3E437666}"/>
              </a:ext>
            </a:extLst>
          </p:cNvPr>
          <p:cNvSpPr/>
          <p:nvPr/>
        </p:nvSpPr>
        <p:spPr>
          <a:xfrm>
            <a:off x="6305205" y="4004834"/>
            <a:ext cx="258796" cy="235670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9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CEB9A-C1A2-0D34-6A4C-BF4D8C715AE0}"/>
              </a:ext>
            </a:extLst>
          </p:cNvPr>
          <p:cNvSpPr txBox="1"/>
          <p:nvPr/>
        </p:nvSpPr>
        <p:spPr>
          <a:xfrm>
            <a:off x="5054614" y="4393929"/>
            <a:ext cx="211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생존자 전용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</a:p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전력장치 스위치 조작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347992F-C445-6B9A-3E00-DD2132FDF092}"/>
              </a:ext>
            </a:extLst>
          </p:cNvPr>
          <p:cNvSpPr/>
          <p:nvPr/>
        </p:nvSpPr>
        <p:spPr>
          <a:xfrm>
            <a:off x="5599153" y="4004834"/>
            <a:ext cx="258796" cy="235670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0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933E2A-8DBA-4B93-40C2-3E16A6040BB5}"/>
              </a:ext>
            </a:extLst>
          </p:cNvPr>
          <p:cNvSpPr txBox="1"/>
          <p:nvPr/>
        </p:nvSpPr>
        <p:spPr>
          <a:xfrm>
            <a:off x="5937146" y="39713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~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5AB32DA-1C20-FB9F-D1DD-80BA340DCBD4}"/>
              </a:ext>
            </a:extLst>
          </p:cNvPr>
          <p:cNvSpPr/>
          <p:nvPr/>
        </p:nvSpPr>
        <p:spPr>
          <a:xfrm>
            <a:off x="7330617" y="3730771"/>
            <a:ext cx="1894114" cy="1566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4D4112D-B058-6504-C86F-5F1474C9567D}"/>
              </a:ext>
            </a:extLst>
          </p:cNvPr>
          <p:cNvSpPr/>
          <p:nvPr/>
        </p:nvSpPr>
        <p:spPr>
          <a:xfrm>
            <a:off x="8514302" y="3804266"/>
            <a:ext cx="258796" cy="235670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F65DDE-DCCD-0006-2104-255855723873}"/>
              </a:ext>
            </a:extLst>
          </p:cNvPr>
          <p:cNvSpPr txBox="1"/>
          <p:nvPr/>
        </p:nvSpPr>
        <p:spPr>
          <a:xfrm>
            <a:off x="7259605" y="4139421"/>
            <a:ext cx="203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&lt;</a:t>
            </a:r>
            <a:r>
              <a:rPr lang="ko-KR" alt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술래전용스킬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&gt;</a:t>
            </a:r>
          </a:p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 :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전력장치 </a:t>
            </a:r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CLOSE</a:t>
            </a:r>
          </a:p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2 : DOOR EMP</a:t>
            </a:r>
          </a:p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3 : VENT EMP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FB21B9F-47E3-482E-650D-97FCD3B949D3}"/>
              </a:ext>
            </a:extLst>
          </p:cNvPr>
          <p:cNvSpPr/>
          <p:nvPr/>
        </p:nvSpPr>
        <p:spPr>
          <a:xfrm>
            <a:off x="7808250" y="3804266"/>
            <a:ext cx="258796" cy="235670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1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414189-166E-68B2-EE1C-C742BD9B01B8}"/>
              </a:ext>
            </a:extLst>
          </p:cNvPr>
          <p:cNvSpPr txBox="1"/>
          <p:nvPr/>
        </p:nvSpPr>
        <p:spPr>
          <a:xfrm>
            <a:off x="8146243" y="377080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~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DA90D67-1917-BA52-B2BF-BEB018232428}"/>
              </a:ext>
            </a:extLst>
          </p:cNvPr>
          <p:cNvSpPr/>
          <p:nvPr/>
        </p:nvSpPr>
        <p:spPr>
          <a:xfrm>
            <a:off x="7403411" y="1656666"/>
            <a:ext cx="1894114" cy="1566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8394B2C-90DA-4E10-EB39-340CF302C77D}"/>
              </a:ext>
            </a:extLst>
          </p:cNvPr>
          <p:cNvSpPr/>
          <p:nvPr/>
        </p:nvSpPr>
        <p:spPr>
          <a:xfrm>
            <a:off x="8574097" y="1998596"/>
            <a:ext cx="258796" cy="235670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BC92A-72E6-EFD9-F2A6-FB7F7C7F6310}"/>
              </a:ext>
            </a:extLst>
          </p:cNvPr>
          <p:cNvSpPr txBox="1"/>
          <p:nvPr/>
        </p:nvSpPr>
        <p:spPr>
          <a:xfrm>
            <a:off x="7546401" y="2288127"/>
            <a:ext cx="1608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마우스 감도 조절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O :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감속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P :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가속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5F80A8E-2888-5166-E9AB-5271AD0E5AA1}"/>
              </a:ext>
            </a:extLst>
          </p:cNvPr>
          <p:cNvSpPr/>
          <p:nvPr/>
        </p:nvSpPr>
        <p:spPr>
          <a:xfrm>
            <a:off x="7859356" y="2011643"/>
            <a:ext cx="258796" cy="235670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O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2553282-5168-7022-2E7D-61180963FBE6}"/>
              </a:ext>
            </a:extLst>
          </p:cNvPr>
          <p:cNvSpPr/>
          <p:nvPr/>
        </p:nvSpPr>
        <p:spPr>
          <a:xfrm>
            <a:off x="2970012" y="3730766"/>
            <a:ext cx="1894114" cy="15661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FF1DABD-B5DD-6DB6-74DD-670C35E4B1F8}"/>
              </a:ext>
            </a:extLst>
          </p:cNvPr>
          <p:cNvSpPr/>
          <p:nvPr/>
        </p:nvSpPr>
        <p:spPr>
          <a:xfrm>
            <a:off x="3422729" y="4065789"/>
            <a:ext cx="258796" cy="235670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F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D3C89E-7DC6-526F-38A1-E0CFCE915179}"/>
              </a:ext>
            </a:extLst>
          </p:cNvPr>
          <p:cNvSpPr txBox="1"/>
          <p:nvPr/>
        </p:nvSpPr>
        <p:spPr>
          <a:xfrm>
            <a:off x="3239309" y="4578203"/>
            <a:ext cx="1423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F : </a:t>
            </a:r>
            <a:r>
              <a:rPr lang="ko-KR" altLang="en-US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상호작용</a:t>
            </a:r>
            <a:endParaRPr lang="en-US" altLang="ko-KR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TAB : </a:t>
            </a:r>
            <a:r>
              <a:rPr lang="ko-KR" altLang="en-US" dirty="0" err="1">
                <a:latin typeface="휴먼편지체" panose="02030504000101010101" pitchFamily="18" charset="-127"/>
                <a:ea typeface="휴먼편지체" panose="02030504000101010101" pitchFamily="18" charset="-127"/>
              </a:rPr>
              <a:t>미니맵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D7E9BFD-AE17-AC16-3904-E81BD1D7F4C2}"/>
              </a:ext>
            </a:extLst>
          </p:cNvPr>
          <p:cNvSpPr/>
          <p:nvPr/>
        </p:nvSpPr>
        <p:spPr>
          <a:xfrm>
            <a:off x="3933452" y="4065789"/>
            <a:ext cx="630826" cy="235670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TAB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C570F7E-C6B7-438B-FCDB-5E044B94454A}"/>
              </a:ext>
            </a:extLst>
          </p:cNvPr>
          <p:cNvSpPr/>
          <p:nvPr/>
        </p:nvSpPr>
        <p:spPr>
          <a:xfrm>
            <a:off x="3722463" y="1784097"/>
            <a:ext cx="422744" cy="428376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W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7F358DA-49AB-F551-F212-0C2DB3EBE5F4}"/>
              </a:ext>
            </a:extLst>
          </p:cNvPr>
          <p:cNvSpPr/>
          <p:nvPr/>
        </p:nvSpPr>
        <p:spPr>
          <a:xfrm>
            <a:off x="3252295" y="2274917"/>
            <a:ext cx="422744" cy="428376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A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9B488F0-B2FD-1D4E-C875-09E26172629B}"/>
              </a:ext>
            </a:extLst>
          </p:cNvPr>
          <p:cNvSpPr/>
          <p:nvPr/>
        </p:nvSpPr>
        <p:spPr>
          <a:xfrm>
            <a:off x="3722463" y="2274917"/>
            <a:ext cx="422744" cy="428376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S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D956DFA-F4BF-250C-E8E8-1459EF03278C}"/>
              </a:ext>
            </a:extLst>
          </p:cNvPr>
          <p:cNvSpPr/>
          <p:nvPr/>
        </p:nvSpPr>
        <p:spPr>
          <a:xfrm>
            <a:off x="4192631" y="2274917"/>
            <a:ext cx="422744" cy="428376"/>
          </a:xfrm>
          <a:prstGeom prst="roundRect">
            <a:avLst/>
          </a:prstGeom>
          <a:gradFill flip="none" rotWithShape="1">
            <a:gsLst>
              <a:gs pos="94000">
                <a:srgbClr val="5F33FE"/>
              </a:gs>
              <a:gs pos="0">
                <a:srgbClr val="8F1AFF"/>
              </a:gs>
              <a:gs pos="100000">
                <a:schemeClr val="accent1">
                  <a:lumMod val="75000"/>
                </a:schemeClr>
              </a:gs>
              <a:gs pos="97000">
                <a:srgbClr val="5F33FF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D</a:t>
            </a:r>
            <a:endParaRPr lang="ko-KR" altLang="en-US" dirty="0"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5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103</Words>
  <Application>Microsoft Office PowerPoint</Application>
  <PresentationFormat>와이드스크린</PresentationFormat>
  <Paragraphs>36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휴먼편지체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김우빈(2017182007)</dc:creator>
  <cp:lastModifiedBy>김우빈(2017182007)</cp:lastModifiedBy>
  <cp:revision>1</cp:revision>
  <dcterms:created xsi:type="dcterms:W3CDTF">2023-07-30T11:37:42Z</dcterms:created>
  <dcterms:modified xsi:type="dcterms:W3CDTF">2023-07-30T13:17:27Z</dcterms:modified>
</cp:coreProperties>
</file>