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035A-A46A-D01D-3557-B083EA117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557F6D-5913-9A45-C082-023C93B6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6A7D2-D4D1-FA9B-B234-26A0FA2E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EF515-0C34-E784-D5B6-876A9588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2F158-3649-8CDC-36F8-0FF71E12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A4D4-7C0E-B419-CD22-18AC276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DCFF6-F568-9478-CF02-897485C1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01D0A-0FD1-E71A-05B5-974E1973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71F6-8CFF-0A60-77DB-021E1610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2FF7F-D908-8843-BDCE-4B3FA563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14486-C641-2EE1-9E4E-C2703A6D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8F52A-D0BE-62C8-A3DC-4731512B7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23A0B-CF59-C1B1-A5EA-CCD1D86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A0AA9-9DB1-A815-41CD-1BD975C6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26F49-FDC2-2F84-6DB9-C748734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7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9A204-1457-ED40-955B-115807E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D86B4-2C1D-41E1-DEA0-9E3487FA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72B43-80B0-2FD4-5CD9-821D60BE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FD221-88CE-3E3B-581D-7EF4A23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27105-13E4-A037-708D-8B9E34BB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26EF-AB40-CB04-06E6-47C762A5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07B27-CFEA-28DC-7AA0-5ECB1B8E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6101E-7E10-D376-4F86-7C35FC3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9ACB5-D3EE-19DF-1BC0-0AB005F1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EF6EC-2765-998B-5F4D-BFFBD076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E8687-B17C-06CC-719A-AA1E649C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4C8F8-A54B-796A-83F2-F4BF1863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4134E-FDA6-DDA6-CAA5-B2689E572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8E6F9-1135-0EBD-1221-C574797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7106C-C8BE-CDC0-C6D0-10482932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2C5C5-ADB2-58B9-BE77-456F31F8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7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6273-6A2E-31F9-4AC1-6F5C643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2B05C-79D6-3DAB-8B98-ADD0EC62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666CF-7F71-CC93-95F8-328F70CA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27F29-F58C-15D4-4945-24E6FA95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F9B1D-04FE-43A2-D863-2DCB13525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39B77-6779-822D-5235-87F4B011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ED506-9E58-8653-4749-414FC177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30ED4-BB9B-C417-9DC5-F769A045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9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E61C6-EEDA-B488-FE63-D99072F0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4758C3-0156-086E-9DA3-BBD27AB1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3AD83-10FD-F4C8-02D6-636C55F1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E4E27-4931-B512-D5B4-FEDE4C3E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3A7784-EB5E-C61E-5CC9-7FCA072E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9D0AF5-52C7-F3C7-5B68-0EF4BD17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667AC-2F05-AE30-7393-6F8555A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03A88-9F62-8A9B-E9EA-DAE549CB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402D7-5E01-D08B-6C20-0A7E4BF7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B5C21-7489-05CE-377F-F7B4E69F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209BF-69AC-6CE6-9CF1-D0B1E693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035C3-8315-9E1A-2654-B7D0121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FBB34-D7CB-F538-451E-ABFF0B48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6BAA-6B27-543F-7A6B-FDCA249D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3D613-54AF-7908-357E-FACB9E95F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ED8B4-3AB8-7336-13F1-27E3F24B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5FD5C-4495-C300-C499-5404F375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3EDA0-3193-8E06-B8AD-8723F189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1AC07-7665-5EFA-27A4-EC5AF4EA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0C2CE-BC9C-C829-A202-283AFED9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7EE87-26E5-3F4C-9023-6C4B02B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81C09-87EA-AC61-310B-174CDAB3D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71D-917A-4595-A215-34A26E15FC3A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98818-2B3D-4452-8DE4-627C1D77B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A17E3-70AC-3F61-AD23-DF8A4857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5C58-FC03-475C-8558-BB307F5F0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FEFEAA-690F-95A8-71F1-13AEAE23C27E}"/>
              </a:ext>
            </a:extLst>
          </p:cNvPr>
          <p:cNvSpPr/>
          <p:nvPr/>
        </p:nvSpPr>
        <p:spPr>
          <a:xfrm>
            <a:off x="3460223" y="516434"/>
            <a:ext cx="5271554" cy="8505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softEdge rad="1270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탈출장치가 활성화 되었습니다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7A27B7-3640-FC23-9DFE-9235E26BA049}"/>
              </a:ext>
            </a:extLst>
          </p:cNvPr>
          <p:cNvSpPr/>
          <p:nvPr/>
        </p:nvSpPr>
        <p:spPr>
          <a:xfrm>
            <a:off x="3460223" y="1681018"/>
            <a:ext cx="5271554" cy="1002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softEdge rad="1270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탈출장치가 가동 되었습니다</a:t>
            </a:r>
            <a:endParaRPr lang="en-US" altLang="ko-KR"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120</a:t>
            </a: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 내로 탈출하십시오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BF7CC2-E350-BAE3-D69F-47713F7F5D01}"/>
              </a:ext>
            </a:extLst>
          </p:cNvPr>
          <p:cNvSpPr/>
          <p:nvPr/>
        </p:nvSpPr>
        <p:spPr>
          <a:xfrm>
            <a:off x="3460223" y="3148798"/>
            <a:ext cx="5271554" cy="8505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softEdge rad="1270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생존자가 탈출에 성공하였습니다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245987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휴먼편지체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김우빈(2017182007)</dc:creator>
  <cp:lastModifiedBy>김우빈(2017182007)</cp:lastModifiedBy>
  <cp:revision>1</cp:revision>
  <dcterms:created xsi:type="dcterms:W3CDTF">2023-07-26T14:42:51Z</dcterms:created>
  <dcterms:modified xsi:type="dcterms:W3CDTF">2023-07-26T16:53:51Z</dcterms:modified>
</cp:coreProperties>
</file>