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77212" autoAdjust="0"/>
  </p:normalViewPr>
  <p:slideViewPr>
    <p:cSldViewPr snapToGrid="0">
      <p:cViewPr varScale="1">
        <p:scale>
          <a:sx n="85" d="100"/>
          <a:sy n="85" d="100"/>
        </p:scale>
        <p:origin x="18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ko-KR" altLang="en-US" dirty="0" err="1"/>
              <a:t>황석주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흐름은 로그인을 하게 되면 로비로 가게 되고 </a:t>
            </a:r>
            <a:r>
              <a:rPr lang="ko-KR" altLang="en-US" dirty="0" err="1"/>
              <a:t>게임룸에</a:t>
            </a:r>
            <a:r>
              <a:rPr lang="ko-KR" altLang="en-US" dirty="0"/>
              <a:t> 들어가 게임을 시작하게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시작 후 </a:t>
            </a:r>
            <a:r>
              <a:rPr lang="en-US" altLang="ko-KR" dirty="0"/>
              <a:t>1</a:t>
            </a:r>
            <a:r>
              <a:rPr lang="ko-KR" altLang="en-US" dirty="0"/>
              <a:t>분</a:t>
            </a:r>
            <a:r>
              <a:rPr lang="en-US" altLang="ko-KR" dirty="0"/>
              <a:t> </a:t>
            </a:r>
            <a:r>
              <a:rPr lang="ko-KR" altLang="en-US" dirty="0" err="1"/>
              <a:t>인게임</a:t>
            </a:r>
            <a:r>
              <a:rPr lang="ko-KR" altLang="en-US" dirty="0"/>
              <a:t> 내 시간으로는 </a:t>
            </a:r>
            <a:r>
              <a:rPr lang="en-US" altLang="ko-KR" dirty="0"/>
              <a:t>1</a:t>
            </a:r>
            <a:r>
              <a:rPr lang="ko-KR" altLang="en-US" dirty="0"/>
              <a:t>시간이 지나면 술래가 결정되고 역할에 따라서 게임을 진행하게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전력장치를 수리하여 생존자가 탈출을 성공하면 생존자가 승리하게 되고</a:t>
            </a:r>
            <a:r>
              <a:rPr lang="en-US" altLang="ko-KR" dirty="0"/>
              <a:t>, </a:t>
            </a:r>
            <a:r>
              <a:rPr lang="ko-KR" altLang="en-US" dirty="0"/>
              <a:t>실패하면 술래가 승리하게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2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모두 사용하는 오브젝트로는 도어와 생명칩이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도어는 잠글 수 있는데</a:t>
            </a:r>
            <a:r>
              <a:rPr lang="en-US" altLang="ko-KR" dirty="0"/>
              <a:t> </a:t>
            </a:r>
            <a:r>
              <a:rPr lang="ko-KR" altLang="en-US" dirty="0"/>
              <a:t>잠그거나 풀 때에는 시간이 소요됩니다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생명칩은 생존자가 가지고 플레이 하며 술래는 이 생명칩을 빼앗아서 방해를 해야 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생존자는 생명칩을 빼앗기면 행동에 제약이 생기지만 </a:t>
            </a:r>
            <a:r>
              <a:rPr lang="ko-KR" altLang="en-US" dirty="0" err="1"/>
              <a:t>맵에</a:t>
            </a:r>
            <a:r>
              <a:rPr lang="ko-KR" altLang="en-US" dirty="0"/>
              <a:t> 숨겨져 있는 생명칩을 찾거나 다른 생존자에게 받아서 다시 활동할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7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생존자가 사용하는 오브젝트로는 전력장치</a:t>
            </a:r>
            <a:r>
              <a:rPr lang="en-US" altLang="ko-KR" dirty="0"/>
              <a:t>, </a:t>
            </a:r>
            <a:r>
              <a:rPr lang="ko-KR" altLang="en-US" dirty="0"/>
              <a:t>탈출장치</a:t>
            </a:r>
            <a:r>
              <a:rPr lang="en-US" altLang="ko-KR" dirty="0"/>
              <a:t>, </a:t>
            </a:r>
            <a:r>
              <a:rPr lang="ko-KR" altLang="en-US" dirty="0"/>
              <a:t>수리도구</a:t>
            </a:r>
            <a:r>
              <a:rPr lang="en-US" altLang="ko-KR" dirty="0"/>
              <a:t>, </a:t>
            </a:r>
            <a:r>
              <a:rPr lang="ko-KR" altLang="en-US" dirty="0"/>
              <a:t>비밀통로가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방에 숨겨진 전력장치 </a:t>
            </a:r>
            <a:r>
              <a:rPr lang="en-US" altLang="ko-KR" dirty="0"/>
              <a:t>4</a:t>
            </a:r>
            <a:r>
              <a:rPr lang="ko-KR" altLang="en-US" dirty="0"/>
              <a:t>개를 생존자끼리 협력하여 수리한 후 탈출장치를 조작하면 생존자가 승리하게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전력장치를 수리하기 위해서는 </a:t>
            </a:r>
            <a:r>
              <a:rPr lang="en-US" altLang="ko-KR" dirty="0"/>
              <a:t>4</a:t>
            </a:r>
            <a:r>
              <a:rPr lang="ko-KR" altLang="en-US" dirty="0"/>
              <a:t>종류의 수리도구를 찾아야 하며 수리도구는 미니게임을 통해 습득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비밀통로를 통해 방을 오갈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비밀통로는 한번 사용 할 경우 해당 통로를 다시 사용할 때 까지 대기시간이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5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술래가 사용하는 오브젝트</a:t>
            </a:r>
            <a:r>
              <a:rPr lang="en-US" altLang="ko-KR" dirty="0"/>
              <a:t>, </a:t>
            </a:r>
            <a:r>
              <a:rPr lang="ko-KR" altLang="en-US" dirty="0" err="1"/>
              <a:t>고유스킬입니다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게임이 시작 된 후 술래가 결정되면 술래는 복도방에 위치한 제단을 활성화해야 생존자들을 추격할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술래는 제단을 이용해서 생존자에게 빼앗은 생명칩을 보관하고 </a:t>
            </a:r>
            <a:r>
              <a:rPr lang="en-US" altLang="ko-KR" dirty="0"/>
              <a:t>11</a:t>
            </a:r>
            <a:r>
              <a:rPr lang="ko-KR" altLang="en-US" dirty="0"/>
              <a:t>개의 생명칩을 모으게 되면 승리합니다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술래는 </a:t>
            </a:r>
            <a:r>
              <a:rPr lang="en-US" altLang="ko-KR" dirty="0"/>
              <a:t>4</a:t>
            </a:r>
            <a:r>
              <a:rPr lang="ko-KR" altLang="en-US" dirty="0"/>
              <a:t>가지의 스킬이 존재하며 생존자를 방해하고 생명칩을 빼앗는 데에 도움을 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스킬은 시간이 지남에 따라 자동으로 개방되며 </a:t>
            </a:r>
            <a:r>
              <a:rPr lang="en-US" altLang="ko-KR" dirty="0"/>
              <a:t>4</a:t>
            </a:r>
            <a:r>
              <a:rPr lang="ko-KR" altLang="en-US" dirty="0"/>
              <a:t>가지 스킬을 게임 한판에 한번씩만 사용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16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Who’s</a:t>
            </a:r>
            <a:r>
              <a:rPr lang="ko-KR" altLang="en-US" dirty="0"/>
              <a:t> </a:t>
            </a:r>
            <a:r>
              <a:rPr lang="en-US" altLang="ko-KR" dirty="0"/>
              <a:t>the Tagger?</a:t>
            </a:r>
            <a:r>
              <a:rPr lang="ko-KR" altLang="en-US" dirty="0"/>
              <a:t>의 유사게임은 </a:t>
            </a:r>
            <a:r>
              <a:rPr lang="en-US" altLang="ko-KR" dirty="0"/>
              <a:t>Dead By Daylight</a:t>
            </a:r>
            <a:r>
              <a:rPr lang="ko-KR" altLang="en-US" dirty="0"/>
              <a:t> 이며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데드</a:t>
            </a:r>
            <a:r>
              <a:rPr lang="ko-KR" altLang="en-US" dirty="0"/>
              <a:t> 바이 </a:t>
            </a:r>
            <a:r>
              <a:rPr lang="ko-KR" altLang="en-US" dirty="0" err="1"/>
              <a:t>데이라이트와의</a:t>
            </a:r>
            <a:r>
              <a:rPr lang="ko-KR" altLang="en-US" dirty="0"/>
              <a:t> 차별성으로는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사망한 플레이어가 게임에 큰 영향을 미칠 수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생존자들간의</a:t>
            </a:r>
            <a:r>
              <a:rPr lang="ko-KR" altLang="en-US" dirty="0"/>
              <a:t> 개인 플레이와 협동 플레이도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방마다의 컨셉이 달라 플레이 유형이 다양해지는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0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Q. </a:t>
            </a:r>
            <a:r>
              <a:rPr lang="ko-KR" altLang="en-US" dirty="0"/>
              <a:t>굳이 </a:t>
            </a:r>
            <a:r>
              <a:rPr lang="en-US" altLang="ko-KR" dirty="0" err="1"/>
              <a:t>iocp</a:t>
            </a:r>
            <a:r>
              <a:rPr lang="ko-KR" altLang="en-US" dirty="0"/>
              <a:t>를 쓰려는 이유는 </a:t>
            </a:r>
            <a:r>
              <a:rPr lang="ko-KR" altLang="en-US" dirty="0" err="1"/>
              <a:t>뭐임</a:t>
            </a:r>
            <a:r>
              <a:rPr lang="en-US" altLang="ko-KR" dirty="0"/>
              <a:t>? </a:t>
            </a:r>
            <a:r>
              <a:rPr lang="ko-KR" altLang="en-US" dirty="0"/>
              <a:t>게임은 </a:t>
            </a:r>
            <a:r>
              <a:rPr lang="en-US" altLang="ko-KR" dirty="0"/>
              <a:t>6</a:t>
            </a:r>
            <a:r>
              <a:rPr lang="ko-KR" altLang="en-US" dirty="0"/>
              <a:t>명이 한다며</a:t>
            </a:r>
            <a:r>
              <a:rPr lang="en-US" altLang="ko-KR" dirty="0"/>
              <a:t>…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각 방마다 </a:t>
            </a:r>
            <a:r>
              <a:rPr lang="en-US" altLang="ko-KR" dirty="0"/>
              <a:t>6</a:t>
            </a:r>
            <a:r>
              <a:rPr lang="ko-KR" altLang="en-US" dirty="0"/>
              <a:t>인이 들어가 플레이를 하며</a:t>
            </a:r>
            <a:r>
              <a:rPr lang="en-US" altLang="ko-KR" dirty="0"/>
              <a:t>, </a:t>
            </a:r>
            <a:r>
              <a:rPr lang="ko-KR" altLang="en-US" dirty="0"/>
              <a:t>전체적으로는 </a:t>
            </a:r>
            <a:r>
              <a:rPr lang="en-US" altLang="ko-KR" dirty="0"/>
              <a:t>6</a:t>
            </a:r>
            <a:r>
              <a:rPr lang="ko-KR" altLang="en-US" dirty="0"/>
              <a:t>명이 아닌 그 이상의 플레이어가 </a:t>
            </a:r>
            <a:r>
              <a:rPr lang="ko-KR" altLang="en-US" dirty="0" err="1"/>
              <a:t>들어오는것을</a:t>
            </a:r>
            <a:r>
              <a:rPr lang="ko-KR" altLang="en-US" dirty="0"/>
              <a:t> 생각하였습니다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IOCP</a:t>
            </a:r>
            <a:r>
              <a:rPr lang="ko-KR" altLang="en-US" dirty="0"/>
              <a:t>를 통해 효율적인 서버관리를 하고자 선택하게 되었습니다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r>
              <a:rPr lang="en-US" altLang="ko-KR" dirty="0"/>
              <a:t>+ </a:t>
            </a:r>
            <a:r>
              <a:rPr lang="ko-KR" altLang="en-US" dirty="0"/>
              <a:t>학교 </a:t>
            </a:r>
            <a:r>
              <a:rPr lang="ko-KR" altLang="en-US" dirty="0" err="1"/>
              <a:t>수업때</a:t>
            </a:r>
            <a:r>
              <a:rPr lang="ko-KR" altLang="en-US" dirty="0"/>
              <a:t> 배운 내용을 한번 사용해보고자 하는 목적도 있지만 이건 </a:t>
            </a:r>
            <a:r>
              <a:rPr lang="ko-KR" altLang="en-US" dirty="0" err="1"/>
              <a:t>치트키용</a:t>
            </a:r>
            <a:endParaRPr lang="en-US" altLang="ko-KR" dirty="0"/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사망한 플레이어가 인게임에 큰 영향을 미친다고 하는데 정확하게 어떻게 영향을 미치는가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생명칩의 유무로 상호작용에 제약이 생깁니다</a:t>
            </a:r>
            <a:r>
              <a:rPr lang="en-US" altLang="ko-KR" dirty="0"/>
              <a:t>. </a:t>
            </a:r>
            <a:r>
              <a:rPr lang="ko-KR" altLang="en-US" dirty="0"/>
              <a:t>첫번째로 생명칩이 없으면 문을 자유롭게 열고</a:t>
            </a:r>
            <a:r>
              <a:rPr lang="en-US" altLang="ko-KR" dirty="0"/>
              <a:t>, </a:t>
            </a:r>
            <a:r>
              <a:rPr lang="ko-KR" altLang="en-US" dirty="0"/>
              <a:t>닫고</a:t>
            </a:r>
            <a:r>
              <a:rPr lang="en-US" altLang="ko-KR" dirty="0"/>
              <a:t>, </a:t>
            </a:r>
            <a:r>
              <a:rPr lang="ko-KR" altLang="en-US" dirty="0" err="1"/>
              <a:t>잠구고</a:t>
            </a:r>
            <a:r>
              <a:rPr lang="en-US" altLang="ko-KR" dirty="0"/>
              <a:t>, </a:t>
            </a:r>
            <a:r>
              <a:rPr lang="ko-KR" altLang="en-US" dirty="0" err="1"/>
              <a:t>풀수도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  <a:r>
              <a:rPr lang="ko-KR" altLang="en-US" dirty="0"/>
              <a:t>전력장치 배전함 또한 열 수 없습니다</a:t>
            </a:r>
            <a:r>
              <a:rPr lang="en-US" altLang="ko-KR" dirty="0"/>
              <a:t>. </a:t>
            </a:r>
            <a:r>
              <a:rPr lang="ko-KR" altLang="en-US" dirty="0"/>
              <a:t>다만 문이 </a:t>
            </a:r>
            <a:r>
              <a:rPr lang="ko-KR" altLang="en-US" dirty="0" err="1"/>
              <a:t>열려있거나</a:t>
            </a:r>
            <a:r>
              <a:rPr lang="en-US" altLang="ko-KR" dirty="0"/>
              <a:t>, </a:t>
            </a:r>
            <a:r>
              <a:rPr lang="ko-KR" altLang="en-US" dirty="0"/>
              <a:t>배전함이 </a:t>
            </a:r>
            <a:r>
              <a:rPr lang="ko-KR" altLang="en-US" dirty="0" err="1"/>
              <a:t>열려있는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자유롭게 이동</a:t>
            </a:r>
            <a:r>
              <a:rPr lang="en-US" altLang="ko-KR" dirty="0"/>
              <a:t>, </a:t>
            </a:r>
            <a:r>
              <a:rPr lang="ko-KR" altLang="en-US" dirty="0"/>
              <a:t>수리도구가 있다는 가정 하에 수리가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미니게임이 있던데 정확하게 </a:t>
            </a:r>
            <a:r>
              <a:rPr lang="ko-KR" altLang="en-US" dirty="0" err="1"/>
              <a:t>어떤걸</a:t>
            </a:r>
            <a:r>
              <a:rPr lang="ko-KR" altLang="en-US" dirty="0"/>
              <a:t> 하겠다는 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수리도구를 그냥 얻으면 재미도가 떨어지기도 하기에 술래와 생존자의 밸런스를 맞추기 위해 미니게임을 추가 하였으며</a:t>
            </a:r>
            <a:r>
              <a:rPr lang="en-US" altLang="ko-KR" dirty="0"/>
              <a:t>, </a:t>
            </a:r>
            <a:r>
              <a:rPr lang="ko-KR" altLang="en-US" dirty="0"/>
              <a:t>미니게임은 </a:t>
            </a:r>
            <a:r>
              <a:rPr lang="ko-KR" altLang="en-US" dirty="0" err="1"/>
              <a:t>다이얼돌리기</a:t>
            </a:r>
            <a:r>
              <a:rPr lang="en-US" altLang="ko-KR" dirty="0"/>
              <a:t>(</a:t>
            </a:r>
            <a:r>
              <a:rPr lang="ko-KR" altLang="en-US" dirty="0"/>
              <a:t>자물쇠 느낌</a:t>
            </a:r>
            <a:r>
              <a:rPr lang="en-US" altLang="ko-KR" dirty="0"/>
              <a:t>) + </a:t>
            </a:r>
            <a:r>
              <a:rPr lang="ko-KR" altLang="en-US" dirty="0" err="1"/>
              <a:t>순서외우기</a:t>
            </a:r>
            <a:r>
              <a:rPr lang="ko-KR" altLang="en-US" dirty="0"/>
              <a:t> 등으로 얻을 수 있게 구현 예정입니다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DB</a:t>
            </a:r>
            <a:r>
              <a:rPr lang="ko-KR" altLang="en-US" dirty="0"/>
              <a:t>에 </a:t>
            </a:r>
            <a:r>
              <a:rPr lang="ko-KR" altLang="en-US" dirty="0" err="1"/>
              <a:t>어떤걸</a:t>
            </a:r>
            <a:r>
              <a:rPr lang="ko-KR" altLang="en-US" dirty="0"/>
              <a:t> </a:t>
            </a:r>
            <a:r>
              <a:rPr lang="ko-KR" altLang="en-US" dirty="0" err="1"/>
              <a:t>저장할것인가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로그인에 필요한 계정정보</a:t>
            </a:r>
            <a:r>
              <a:rPr lang="en-US" altLang="ko-KR" dirty="0"/>
              <a:t>, </a:t>
            </a:r>
            <a:r>
              <a:rPr lang="ko-KR" altLang="en-US" dirty="0"/>
              <a:t>커스터마이징 기능을 대비한 데이터 저장을 하려고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SSAO</a:t>
            </a:r>
            <a:r>
              <a:rPr lang="ko-KR" altLang="en-US" dirty="0"/>
              <a:t>관련 질문 </a:t>
            </a:r>
            <a:r>
              <a:rPr lang="en-US" altLang="ko-KR" dirty="0"/>
              <a:t>or </a:t>
            </a:r>
            <a:r>
              <a:rPr lang="ko-KR" altLang="en-US" dirty="0" err="1"/>
              <a:t>다렉내용</a:t>
            </a:r>
            <a:r>
              <a:rPr lang="ko-KR" altLang="en-US" dirty="0"/>
              <a:t> 전부</a:t>
            </a:r>
            <a:endParaRPr lang="en-US" altLang="ko-KR" dirty="0"/>
          </a:p>
          <a:p>
            <a:pPr marL="228600" indent="-228600">
              <a:buAutoNum type="alphaUcPeriod"/>
            </a:pPr>
            <a:r>
              <a:rPr lang="ko-KR" altLang="en-US" dirty="0"/>
              <a:t>동규 </a:t>
            </a:r>
            <a:r>
              <a:rPr lang="en-US" altLang="ko-KR" dirty="0"/>
              <a:t>or </a:t>
            </a:r>
            <a:r>
              <a:rPr lang="ko-KR" altLang="en-US" dirty="0"/>
              <a:t>석주형이 답변 예정</a:t>
            </a:r>
            <a:r>
              <a:rPr lang="en-US" altLang="ko-KR" dirty="0"/>
              <a:t>!</a:t>
            </a:r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술래와 생존자는 어떻게 구분되는가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A. </a:t>
            </a:r>
            <a:r>
              <a:rPr lang="ko-KR" altLang="en-US" dirty="0"/>
              <a:t>심장박동 소리 등을 통해서 주변에 술래가 있는지 파악할 수 있고</a:t>
            </a:r>
            <a:r>
              <a:rPr lang="en-US" altLang="ko-KR" dirty="0"/>
              <a:t>, </a:t>
            </a:r>
            <a:r>
              <a:rPr lang="ko-KR" altLang="en-US" dirty="0"/>
              <a:t>봤을 때는 빨간색으로 윤곽석이 나타나는 식으로 구분할 수 있습니다</a:t>
            </a:r>
            <a:r>
              <a:rPr lang="en-US" altLang="ko-KR" dirty="0"/>
              <a:t>. </a:t>
            </a:r>
          </a:p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개인별 준비 현황입니다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클라이언트를 맡은 박동규</a:t>
            </a:r>
            <a:r>
              <a:rPr lang="en-US" altLang="ko-KR" dirty="0"/>
              <a:t>, </a:t>
            </a:r>
            <a:r>
              <a:rPr lang="ko-KR" altLang="en-US" dirty="0" err="1"/>
              <a:t>황석주</a:t>
            </a:r>
            <a:r>
              <a:rPr lang="ko-KR" altLang="en-US" dirty="0"/>
              <a:t> 학우는 </a:t>
            </a:r>
            <a:r>
              <a:rPr lang="en-US" altLang="ko-KR" dirty="0"/>
              <a:t>DirectX12</a:t>
            </a:r>
            <a:r>
              <a:rPr lang="ko-KR" altLang="en-US" dirty="0"/>
              <a:t>로 구현하기 위해</a:t>
            </a:r>
            <a:r>
              <a:rPr lang="en-US" altLang="ko-KR" dirty="0"/>
              <a:t> 3D</a:t>
            </a:r>
            <a:r>
              <a:rPr lang="ko-KR" altLang="en-US" dirty="0"/>
              <a:t>게임프로그래밍 </a:t>
            </a:r>
            <a:r>
              <a:rPr lang="en-US" altLang="ko-KR" dirty="0"/>
              <a:t>1,2</a:t>
            </a:r>
            <a:r>
              <a:rPr lang="ko-KR" altLang="en-US" dirty="0"/>
              <a:t>를 수강하였으며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서버를 맡은 </a:t>
            </a:r>
            <a:r>
              <a:rPr lang="ko-KR" altLang="en-US" dirty="0" err="1"/>
              <a:t>김우빈</a:t>
            </a:r>
            <a:r>
              <a:rPr lang="ko-KR" altLang="en-US" dirty="0"/>
              <a:t> 학우는 네트워크 게임 프로그래밍</a:t>
            </a:r>
            <a:r>
              <a:rPr lang="en-US" altLang="ko-KR" dirty="0"/>
              <a:t>, </a:t>
            </a:r>
            <a:r>
              <a:rPr lang="ko-KR" altLang="en-US" dirty="0"/>
              <a:t>게임 서버 프로그래밍을 수강하여 이를 중심으로 준비했습니다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1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5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&lt;&lt;</a:t>
            </a:r>
            <a:r>
              <a:rPr lang="ko-KR" altLang="en-US" dirty="0"/>
              <a:t>연구목적</a:t>
            </a:r>
            <a:r>
              <a:rPr lang="en-US" altLang="ko-KR" dirty="0"/>
              <a:t> &gt;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명이 플레이하는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 </a:t>
            </a:r>
            <a:r>
              <a:rPr lang="en-US" altLang="ko-KR" dirty="0"/>
              <a:t>&gt; DirectX12 </a:t>
            </a:r>
            <a:r>
              <a:rPr lang="ko-KR" altLang="en-US" dirty="0"/>
              <a:t>활용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 </a:t>
            </a:r>
            <a:r>
              <a:rPr lang="en-US" altLang="ko-KR" dirty="0"/>
              <a:t>&gt; IOCP</a:t>
            </a:r>
            <a:r>
              <a:rPr lang="ko-KR" altLang="en-US" dirty="0"/>
              <a:t>서버를 이용한 멀티플레이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연구 목적으로는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</a:t>
            </a:r>
            <a:r>
              <a:rPr lang="en-US" altLang="ko-KR" dirty="0"/>
              <a:t>, DirectX 12</a:t>
            </a:r>
            <a:r>
              <a:rPr lang="ko-KR" altLang="en-US" dirty="0"/>
              <a:t>를 이용한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r>
              <a:rPr lang="en-US" altLang="ko-KR" dirty="0"/>
              <a:t>, IOCP </a:t>
            </a:r>
            <a:r>
              <a:rPr lang="ko-KR" altLang="en-US" dirty="0"/>
              <a:t>서버를 이용한 멀티플레이 구현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플레이 시간은 약 </a:t>
            </a:r>
            <a:r>
              <a:rPr lang="en-US" altLang="ko-KR" dirty="0"/>
              <a:t>15</a:t>
            </a:r>
            <a:r>
              <a:rPr lang="ko-KR" altLang="en-US" dirty="0"/>
              <a:t>분에서 </a:t>
            </a:r>
            <a:r>
              <a:rPr lang="en-US" altLang="ko-KR" dirty="0"/>
              <a:t>25</a:t>
            </a:r>
            <a:r>
              <a:rPr lang="ko-KR" altLang="en-US" dirty="0"/>
              <a:t>분이고</a:t>
            </a:r>
            <a:r>
              <a:rPr lang="en-US" altLang="ko-KR" dirty="0"/>
              <a:t>, </a:t>
            </a:r>
            <a:r>
              <a:rPr lang="ko-KR" altLang="en-US" dirty="0"/>
              <a:t>게임 규모는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6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각방의 컨셉은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캐릭터는 오른쪽의 아기자기한 모델을 사용하고 </a:t>
            </a:r>
            <a:r>
              <a:rPr lang="en-US" altLang="ko-KR" dirty="0"/>
              <a:t>0.55x0.55x1m</a:t>
            </a:r>
            <a:r>
              <a:rPr lang="ko-KR" altLang="en-US" dirty="0"/>
              <a:t>의 크기를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생존자</a:t>
            </a:r>
            <a:r>
              <a:rPr lang="en-US" altLang="ko-KR" dirty="0"/>
              <a:t>, </a:t>
            </a:r>
            <a:r>
              <a:rPr lang="ko-KR" altLang="en-US" dirty="0"/>
              <a:t>술래로 나눠지며 생존자는 수리도구를 찾아 전력장치를 수리하여 탈출해야 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생명칩이 없는 생존자는 제한적인 행동만 가능합니다</a:t>
            </a:r>
            <a:r>
              <a:rPr lang="en-US" altLang="ko-KR" dirty="0"/>
              <a:t>. </a:t>
            </a:r>
            <a:r>
              <a:rPr lang="ko-KR" altLang="en-US" dirty="0"/>
              <a:t>생명칩의 경우는 뒤에서 자세히 설명하겠습니다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술래는 생존자가 탈출하지 못하게 방해하고 일정시간이 지나면 이동속도가 증가하게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4043269" y="1365679"/>
            <a:ext cx="1259396" cy="766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5955699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6970778" y="2341474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9506080" y="2360887"/>
            <a:ext cx="1669141" cy="563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7970988" y="3997528"/>
            <a:ext cx="2040176" cy="763268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탈출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성공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7950692" y="1374018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044349" y="492580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2665" y="1748988"/>
            <a:ext cx="6530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215095" y="1748988"/>
            <a:ext cx="735597" cy="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7805348" y="2140637"/>
            <a:ext cx="1092071" cy="20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897419" y="2140637"/>
            <a:ext cx="1443232" cy="22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991076" y="4760796"/>
            <a:ext cx="0" cy="165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1885029" y="5869376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6202378" y="5872525"/>
            <a:ext cx="497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5255652" y="399417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447837" y="13597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2174755" y="1363304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 flipV="1">
            <a:off x="7149106" y="4377486"/>
            <a:ext cx="821882" cy="1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840765" y="2129924"/>
            <a:ext cx="5203584" cy="3179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840766" y="2129924"/>
            <a:ext cx="2414887" cy="22475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707233" y="1743028"/>
            <a:ext cx="467522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3506775" y="1746614"/>
            <a:ext cx="536494" cy="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50423-8D4B-7A7E-167C-89DE6AEBEC45}"/>
              </a:ext>
            </a:extLst>
          </p:cNvPr>
          <p:cNvSpPr/>
          <p:nvPr/>
        </p:nvSpPr>
        <p:spPr>
          <a:xfrm>
            <a:off x="9506080" y="3179207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전력장치 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E13F6B-A803-DBDB-519D-3D7281D1BB09}"/>
              </a:ext>
            </a:extLst>
          </p:cNvPr>
          <p:cNvSpPr/>
          <p:nvPr/>
        </p:nvSpPr>
        <p:spPr>
          <a:xfrm>
            <a:off x="6970778" y="3150252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추격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D175D-B4C4-B3BB-30D0-B16229DE1FA6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7805348" y="2904882"/>
            <a:ext cx="0" cy="24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C7D3F6-0466-A0B8-6218-B8D78D3595E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340650" y="2924296"/>
            <a:ext cx="1" cy="254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94BB4CE-82D9-4EE5-C417-F90C316EA33A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7805348" y="3713660"/>
            <a:ext cx="1185728" cy="28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AC8940-DB61-8516-DC0C-B2BAD5031FF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8991076" y="3742615"/>
            <a:ext cx="1349574" cy="25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826C31-119B-71BF-BC9E-F20EB72A267E}"/>
              </a:ext>
            </a:extLst>
          </p:cNvPr>
          <p:cNvSpPr txBox="1"/>
          <p:nvPr/>
        </p:nvSpPr>
        <p:spPr>
          <a:xfrm>
            <a:off x="7545274" y="4015634"/>
            <a:ext cx="58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61F536-B516-6E78-A7D9-D41A2A05FAE4}"/>
              </a:ext>
            </a:extLst>
          </p:cNvPr>
          <p:cNvSpPr txBox="1"/>
          <p:nvPr/>
        </p:nvSpPr>
        <p:spPr>
          <a:xfrm>
            <a:off x="9152919" y="4585107"/>
            <a:ext cx="62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80502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29091"/>
            <a:ext cx="697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스킬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54730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75436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88434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90935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박 동 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김 우 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ea typeface="나눔스퀘어 Bold" panose="020B0600000101010101"/>
                        </a:rPr>
                        <a:t>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3D</a:t>
                      </a:r>
                      <a:r>
                        <a:rPr lang="ko-KR" altLang="en-US" dirty="0"/>
                        <a:t>게임프로그래밍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나눔스퀘어 Bold" panose="020B0600000101010101"/>
                        </a:rPr>
                        <a:t>황 석 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1813</Words>
  <Application>Microsoft Office PowerPoint</Application>
  <PresentationFormat>와이드스크린</PresentationFormat>
  <Paragraphs>402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282</cp:revision>
  <dcterms:created xsi:type="dcterms:W3CDTF">2018-03-06T08:13:05Z</dcterms:created>
  <dcterms:modified xsi:type="dcterms:W3CDTF">2022-12-25T14:12:06Z</dcterms:modified>
</cp:coreProperties>
</file>