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6645" y="4619430"/>
            <a:ext cx="3546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2017182007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 김우빈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2018182013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박동규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2020182044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스퀘어 Bold"/>
                <a:cs typeface="Aharoni" panose="02010803020104030203" pitchFamily="2" charset="-79"/>
              </a:rPr>
              <a:t>황석주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스퀘어 Bold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38037" y="1288225"/>
            <a:ext cx="6935637" cy="204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i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D2F6-95F4-34EB-73E1-10A19E733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14EB3A-66BC-A192-FCFA-C5E59CEA3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188456E-EC0C-5494-DBC7-0410CEA4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D2E6-5E72-B2B1-AEBD-5406C3F6CC40}"/>
              </a:ext>
            </a:extLst>
          </p:cNvPr>
          <p:cNvSpPr txBox="1"/>
          <p:nvPr/>
        </p:nvSpPr>
        <p:spPr>
          <a:xfrm>
            <a:off x="516032" y="109338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58F3B-B89C-6BA6-BB38-9585D1814236}"/>
              </a:ext>
            </a:extLst>
          </p:cNvPr>
          <p:cNvSpPr txBox="1"/>
          <p:nvPr/>
        </p:nvSpPr>
        <p:spPr>
          <a:xfrm>
            <a:off x="516031" y="1683293"/>
            <a:ext cx="1112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캐릭터가 이동중 멈출 때 애니메이션은 없지만 약간 미끄러짐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애니메이션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블렌딩으로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해결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일정표상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월중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프레임 저하 요소가 존재함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 파츠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커스터마이징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부분을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게임적 요소가 현재 존재하지 않음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이후 개발 일정에 따라 게임요소를 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D52-6AD7-3BAA-D08B-FF2B9D9960A9}"/>
              </a:ext>
            </a:extLst>
          </p:cNvPr>
          <p:cNvSpPr txBox="1"/>
          <p:nvPr/>
        </p:nvSpPr>
        <p:spPr>
          <a:xfrm>
            <a:off x="516032" y="3429000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&lt;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&gt;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F03CC-2989-BD0B-DEB7-DD395B5A1FCF}"/>
              </a:ext>
            </a:extLst>
          </p:cNvPr>
          <p:cNvSpPr txBox="1"/>
          <p:nvPr/>
        </p:nvSpPr>
        <p:spPr>
          <a:xfrm>
            <a:off x="516031" y="3955726"/>
            <a:ext cx="1112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중요 데이터를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저장하는 타이밍이 없음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일정 시간별로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에 중요 데이터를 저장할 수 있게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최적화가 필요한 다중 접속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-&gt; Dummy Client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를 통해 테스트 진행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불필요한 패킷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46B5664-A65B-1968-8536-0F7B746A5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9411B10-88FD-E0CF-6D85-0B52BA272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0204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애니메이션 </a:t>
                      </a:r>
                      <a:r>
                        <a:rPr lang="ko-KR" altLang="en-US" sz="1200" dirty="0" err="1"/>
                        <a:t>블렌딩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사운드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게임로직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미니게임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3A92DBC-AAD7-64FA-B489-2583D22E7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3F15C3C-635B-FF02-999D-28F37BE82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E912E63-78D6-0C09-0C2A-108FF4B76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096000" y="212302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128786" y="1757473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161572" y="305966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161572" y="2694115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194358" y="3996310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194358" y="3630757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BC0ECE2-7699-763E-A90A-7D9335EE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187289" y="13932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222280" y="2040962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4800166" y="76762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0" y="2789133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98DF2-A0A1-903D-07E8-C5CA29BD0E2F}"/>
              </a:ext>
            </a:extLst>
          </p:cNvPr>
          <p:cNvSpPr txBox="1"/>
          <p:nvPr/>
        </p:nvSpPr>
        <p:spPr>
          <a:xfrm>
            <a:off x="6448346" y="279362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782165" y="113695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782164" y="178462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1828" y="2410294"/>
            <a:ext cx="2910335" cy="37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782163" y="2410294"/>
            <a:ext cx="3538011" cy="38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43F0964-A867-C9F0-9A92-86E350CE8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5010880E-9287-36E0-5F29-BF350F75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AFBCE4C-C18D-1063-83AB-DE984AAC7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01020"/>
              </p:ext>
            </p:extLst>
          </p:nvPr>
        </p:nvGraphicFramePr>
        <p:xfrm>
          <a:off x="284047" y="1261595"/>
          <a:ext cx="11563920" cy="43347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33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EB2722B-284F-B281-D234-BA1D44D8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06016"/>
              </p:ext>
            </p:extLst>
          </p:nvPr>
        </p:nvGraphicFramePr>
        <p:xfrm>
          <a:off x="314040" y="1261595"/>
          <a:ext cx="11563920" cy="4334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2000" sy="102000" algn="ctr" rotWithShape="0">
                    <a:schemeClr val="bg2">
                      <a:alpha val="44000"/>
                    </a:schemeClr>
                  </a:outerShdw>
                </a:effectLst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암튼 렌더링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 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통과시켜달라고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DBD2B00-696C-66E6-AA28-BC08F21D5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6671733" y="0"/>
            <a:ext cx="552026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66193-D7BF-050C-F9ED-F6F0FA9B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6" y="965186"/>
            <a:ext cx="4015302" cy="2624681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564FF0-4024-5869-F56F-A6D3DDACB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68" y="965186"/>
            <a:ext cx="3845230" cy="2463814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942</Words>
  <Application>Microsoft Office PowerPoint</Application>
  <PresentationFormat>와이드스크린</PresentationFormat>
  <Paragraphs>253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/게임공학과/학생 김우빈</cp:lastModifiedBy>
  <cp:revision>324</cp:revision>
  <dcterms:created xsi:type="dcterms:W3CDTF">2018-03-06T08:13:05Z</dcterms:created>
  <dcterms:modified xsi:type="dcterms:W3CDTF">2023-05-01T17:44:27Z</dcterms:modified>
</cp:coreProperties>
</file>