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89" r:id="rId3"/>
    <p:sldId id="297" r:id="rId4"/>
    <p:sldId id="298" r:id="rId5"/>
    <p:sldId id="299" r:id="rId6"/>
    <p:sldId id="300" r:id="rId7"/>
    <p:sldId id="301" r:id="rId8"/>
    <p:sldId id="30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5B5"/>
    <a:srgbClr val="E9EFFB"/>
    <a:srgbClr val="1ECEBC"/>
    <a:srgbClr val="B0A8E0"/>
    <a:srgbClr val="616A87"/>
    <a:srgbClr val="DCE1EC"/>
    <a:srgbClr val="74D3FF"/>
    <a:srgbClr val="FF6600"/>
    <a:srgbClr val="4E9CEE"/>
    <a:srgbClr val="D6C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E7556-0BB4-48C3-B585-5EA2A12D810B}" v="202" dt="2022-11-05T12:39:54.8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4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2864" y="3961385"/>
            <a:ext cx="3546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2017182007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김우빈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2018182013 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박동규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2020182044 </a:t>
            </a:r>
            <a:r>
              <a:rPr lang="ko-KR" altLang="en-US" sz="2000" dirty="0" err="1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황석주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3440636"/>
            <a:ext cx="1219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i="1" dirty="0">
                <a:solidFill>
                  <a:prstClr val="white"/>
                </a:solidFill>
                <a:cs typeface="Aharoni" panose="02010803020104030203" pitchFamily="2" charset="-79"/>
              </a:rPr>
              <a:t>Who’s The Tagger?</a:t>
            </a:r>
            <a:endParaRPr lang="ko-KR" altLang="en-US" sz="7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1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5521 0.00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60" y="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23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284484" y="1185349"/>
            <a:ext cx="11538548" cy="4972877"/>
            <a:chOff x="444501" y="972043"/>
            <a:chExt cx="9983751" cy="4972877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1190987"/>
              <a:ext cx="9983751" cy="4753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 lvl="1" indent="-457200">
                <a:lnSpc>
                  <a:spcPct val="150000"/>
                </a:lnSpc>
                <a:buAutoNum type="arabicPeriod"/>
              </a:pPr>
              <a:r>
                <a:rPr lang="ko-KR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게임소개 및 방법</a:t>
              </a:r>
              <a:endPara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pPr marL="914400" lvl="1" indent="-457200">
                <a:lnSpc>
                  <a:spcPct val="150000"/>
                </a:lnSpc>
                <a:buAutoNum type="arabicPeriod"/>
              </a:pPr>
              <a:r>
                <a:rPr lang="ko-KR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작품 테마</a:t>
              </a:r>
              <a:endPara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pPr marL="914400" lvl="1" indent="-457200">
                <a:lnSpc>
                  <a:spcPct val="150000"/>
                </a:lnSpc>
                <a:buFontTx/>
                <a:buAutoNum type="arabicPeriod"/>
              </a:pPr>
              <a:r>
                <a:rPr lang="ko-KR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개발환경</a:t>
              </a:r>
              <a:endPara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pPr marL="914400" lvl="1" indent="-457200">
                <a:lnSpc>
                  <a:spcPct val="150000"/>
                </a:lnSpc>
                <a:buAutoNum type="arabicPeriod"/>
              </a:pPr>
              <a:r>
                <a:rPr lang="ko-KR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기술적 요소 및 중점 연구 분야</a:t>
              </a:r>
              <a:endPara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pPr marL="914400" lvl="1" indent="-457200">
                <a:lnSpc>
                  <a:spcPct val="150000"/>
                </a:lnSpc>
                <a:buAutoNum type="arabicPeriod"/>
              </a:pPr>
              <a:r>
                <a:rPr lang="ko-KR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개인별 준비 현황</a:t>
              </a:r>
              <a:endPara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pPr marL="914400" lvl="1" indent="-457200">
                <a:lnSpc>
                  <a:spcPct val="150000"/>
                </a:lnSpc>
                <a:buAutoNum type="arabicPeriod"/>
              </a:pPr>
              <a:r>
                <a:rPr lang="ko-KR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역할분담 및 일정</a:t>
              </a:r>
              <a:endPara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endPara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1072114" y="972043"/>
              <a:ext cx="190142" cy="218944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284484" y="213306"/>
            <a:ext cx="2747474" cy="705412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+mj-lt"/>
                <a:ea typeface="문체부 바탕체" panose="02030609000101010101" pitchFamily="17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1116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284484" y="1185349"/>
            <a:ext cx="11538548" cy="4972877"/>
            <a:chOff x="444501" y="972043"/>
            <a:chExt cx="9983751" cy="4972877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1190987"/>
              <a:ext cx="9983751" cy="4753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r>
                <a:rPr lang="ko-KR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개의 방으로 구성된 </a:t>
              </a:r>
              <a:r>
                <a:rPr lang="ko-KR" altLang="en-US" sz="24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맵에서</a:t>
              </a:r>
              <a:r>
                <a:rPr lang="ko-KR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술래를 피해 탈출하는</a:t>
              </a:r>
              <a:endPara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ko-KR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협동</a:t>
              </a:r>
              <a:r>
                <a:rPr lang="en-US" altLang="ko-KR" sz="4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비대칭 서바이벌</a:t>
              </a:r>
              <a:r>
                <a:rPr lang="en-US" altLang="ko-KR" sz="4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endParaRPr lang="ko-KR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1072114" y="972043"/>
              <a:ext cx="190142" cy="218944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284484" y="213306"/>
            <a:ext cx="2747474" cy="705412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+mj-lt"/>
                <a:ea typeface="문체부 바탕체" panose="02030609000101010101" pitchFamily="17" charset="-127"/>
              </a:rPr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316822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284484" y="1185349"/>
            <a:ext cx="11538548" cy="4972877"/>
            <a:chOff x="444501" y="972043"/>
            <a:chExt cx="9983751" cy="4972877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1190987"/>
              <a:ext cx="9983751" cy="4753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술래를 피해 탈출장치를 수리 후</a:t>
              </a:r>
              <a:endPara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ko-KR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방에서 탈출한다</a:t>
              </a:r>
              <a:r>
                <a:rPr lang="en-US" altLang="ko-KR" sz="4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! </a:t>
              </a:r>
              <a:endParaRPr lang="ko-KR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1072114" y="972043"/>
              <a:ext cx="190142" cy="218944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284484" y="213306"/>
            <a:ext cx="2747474" cy="705412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+mj-lt"/>
                <a:ea typeface="문체부 바탕체" panose="02030609000101010101" pitchFamily="17" charset="-127"/>
              </a:rPr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23677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284484" y="1185349"/>
            <a:ext cx="11538548" cy="4972877"/>
            <a:chOff x="444501" y="972043"/>
            <a:chExt cx="9983751" cy="4972877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1190987"/>
              <a:ext cx="9983751" cy="4753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	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● 장르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		- 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비대칭형 서바이벌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	</a:t>
              </a:r>
            </a:p>
            <a:p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	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● 시점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		- 1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인칭 시점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	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●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개발 플랫폼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		- 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다이렉트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X 12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1072114" y="972043"/>
              <a:ext cx="190142" cy="218944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284484" y="213306"/>
            <a:ext cx="2747474" cy="705412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+mj-lt"/>
                <a:ea typeface="문체부 바탕체" panose="02030609000101010101" pitchFamily="17" charset="-127"/>
              </a:rPr>
              <a:t>게임 사양</a:t>
            </a:r>
          </a:p>
        </p:txBody>
      </p:sp>
    </p:spTree>
    <p:extLst>
      <p:ext uri="{BB962C8B-B14F-4D97-AF65-F5344CB8AC3E}">
        <p14:creationId xmlns:p14="http://schemas.microsoft.com/office/powerpoint/2010/main" val="301422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284484" y="1228891"/>
            <a:ext cx="11538548" cy="4972877"/>
            <a:chOff x="444501" y="972043"/>
            <a:chExt cx="9983751" cy="4972877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1190987"/>
              <a:ext cx="9983751" cy="4753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1072114" y="972043"/>
              <a:ext cx="190142" cy="218944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284484" y="213306"/>
            <a:ext cx="2747474" cy="705412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+mj-lt"/>
                <a:ea typeface="문체부 바탕체" panose="02030609000101010101" pitchFamily="17" charset="-127"/>
              </a:rPr>
              <a:t>게임 플로우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1577EC1-267D-5975-6D40-D077399BBA5A}"/>
              </a:ext>
            </a:extLst>
          </p:cNvPr>
          <p:cNvSpPr/>
          <p:nvPr/>
        </p:nvSpPr>
        <p:spPr>
          <a:xfrm>
            <a:off x="645131" y="1943025"/>
            <a:ext cx="2045811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화면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D4FED0C-B893-760A-ABB6-E207C49B0E39}"/>
              </a:ext>
            </a:extLst>
          </p:cNvPr>
          <p:cNvSpPr/>
          <p:nvPr/>
        </p:nvSpPr>
        <p:spPr>
          <a:xfrm>
            <a:off x="635314" y="2999803"/>
            <a:ext cx="2045813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클라이언트 실행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7A6EEE1-CC04-13EC-6C19-D2376AAC33C8}"/>
              </a:ext>
            </a:extLst>
          </p:cNvPr>
          <p:cNvCxnSpPr>
            <a:cxnSpLocks/>
          </p:cNvCxnSpPr>
          <p:nvPr/>
        </p:nvCxnSpPr>
        <p:spPr>
          <a:xfrm flipV="1">
            <a:off x="1632460" y="2420820"/>
            <a:ext cx="1" cy="57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C7B8909-F892-9EE9-9069-691E0BAB54C4}"/>
              </a:ext>
            </a:extLst>
          </p:cNvPr>
          <p:cNvSpPr/>
          <p:nvPr/>
        </p:nvSpPr>
        <p:spPr>
          <a:xfrm>
            <a:off x="635314" y="3996864"/>
            <a:ext cx="10626879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A5438CB-389B-CCDD-020C-C9C8E1980244}"/>
              </a:ext>
            </a:extLst>
          </p:cNvPr>
          <p:cNvCxnSpPr>
            <a:cxnSpLocks/>
          </p:cNvCxnSpPr>
          <p:nvPr/>
        </p:nvCxnSpPr>
        <p:spPr>
          <a:xfrm flipV="1">
            <a:off x="1780511" y="3477598"/>
            <a:ext cx="0" cy="51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14CD783-D4BB-C3A1-9899-A149077CFD29}"/>
              </a:ext>
            </a:extLst>
          </p:cNvPr>
          <p:cNvCxnSpPr>
            <a:cxnSpLocks/>
          </p:cNvCxnSpPr>
          <p:nvPr/>
        </p:nvCxnSpPr>
        <p:spPr>
          <a:xfrm>
            <a:off x="1488382" y="3477598"/>
            <a:ext cx="0" cy="52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12D8973-8F11-BA2E-94D7-81550779F879}"/>
              </a:ext>
            </a:extLst>
          </p:cNvPr>
          <p:cNvSpPr/>
          <p:nvPr/>
        </p:nvSpPr>
        <p:spPr>
          <a:xfrm>
            <a:off x="645130" y="4925229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데이터베이스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4B660EB-0A33-8F26-060F-43DC374CDE32}"/>
              </a:ext>
            </a:extLst>
          </p:cNvPr>
          <p:cNvCxnSpPr>
            <a:cxnSpLocks/>
          </p:cNvCxnSpPr>
          <p:nvPr/>
        </p:nvCxnSpPr>
        <p:spPr>
          <a:xfrm>
            <a:off x="1492344" y="4474659"/>
            <a:ext cx="0" cy="4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5EC2FF3-60A6-BC04-49AA-4908C40F5418}"/>
              </a:ext>
            </a:extLst>
          </p:cNvPr>
          <p:cNvCxnSpPr>
            <a:cxnSpLocks/>
          </p:cNvCxnSpPr>
          <p:nvPr/>
        </p:nvCxnSpPr>
        <p:spPr>
          <a:xfrm flipV="1">
            <a:off x="1797929" y="4474659"/>
            <a:ext cx="0" cy="4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63B407-98B3-A988-8372-1BAAACA3E5C3}"/>
              </a:ext>
            </a:extLst>
          </p:cNvPr>
          <p:cNvSpPr txBox="1"/>
          <p:nvPr/>
        </p:nvSpPr>
        <p:spPr>
          <a:xfrm>
            <a:off x="645130" y="5375799"/>
            <a:ext cx="22109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아이디 체크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플레이어 정보 확인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9AD83-32A6-B72D-0949-DF3001520366}"/>
              </a:ext>
            </a:extLst>
          </p:cNvPr>
          <p:cNvSpPr txBox="1"/>
          <p:nvPr/>
        </p:nvSpPr>
        <p:spPr>
          <a:xfrm>
            <a:off x="1800573" y="3633476"/>
            <a:ext cx="4934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TCP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6FA535F-E57E-E117-6A94-E73833854328}"/>
              </a:ext>
            </a:extLst>
          </p:cNvPr>
          <p:cNvSpPr/>
          <p:nvPr/>
        </p:nvSpPr>
        <p:spPr>
          <a:xfrm>
            <a:off x="3591858" y="1937311"/>
            <a:ext cx="2045811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비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D33541C-6173-B94B-B95C-19C13190E85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690942" y="2176208"/>
            <a:ext cx="900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2A60F17-287F-13DE-BDBC-579AE5C05EE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642690" y="2175273"/>
            <a:ext cx="803697" cy="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0216046-1DEA-AB66-F30F-74A2D79DD2BB}"/>
              </a:ext>
            </a:extLst>
          </p:cNvPr>
          <p:cNvSpPr/>
          <p:nvPr/>
        </p:nvSpPr>
        <p:spPr>
          <a:xfrm>
            <a:off x="6446387" y="1939684"/>
            <a:ext cx="2045811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게임룸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AD3DC33-400E-FDAB-86F1-1B639C5DE62C}"/>
              </a:ext>
            </a:extLst>
          </p:cNvPr>
          <p:cNvSpPr/>
          <p:nvPr/>
        </p:nvSpPr>
        <p:spPr>
          <a:xfrm>
            <a:off x="9216383" y="1937311"/>
            <a:ext cx="2045811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인게임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2DF9B7A-C0AC-9F3C-57CB-5F4678C3E71A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8492198" y="2176209"/>
            <a:ext cx="724185" cy="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77B2E8E-D1F3-4374-58A6-52D19A4115CB}"/>
              </a:ext>
            </a:extLst>
          </p:cNvPr>
          <p:cNvSpPr/>
          <p:nvPr/>
        </p:nvSpPr>
        <p:spPr>
          <a:xfrm>
            <a:off x="3591858" y="4925228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Room Manager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3331570-CE2A-C662-67C5-FACFDA99EA12}"/>
              </a:ext>
            </a:extLst>
          </p:cNvPr>
          <p:cNvSpPr/>
          <p:nvPr/>
        </p:nvSpPr>
        <p:spPr>
          <a:xfrm>
            <a:off x="6446387" y="4919190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게임 룸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FB3E2C-61AC-D898-71BC-94CAB19AD30D}"/>
              </a:ext>
            </a:extLst>
          </p:cNvPr>
          <p:cNvSpPr/>
          <p:nvPr/>
        </p:nvSpPr>
        <p:spPr>
          <a:xfrm>
            <a:off x="9216383" y="4919189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인게임</a:t>
            </a:r>
            <a:r>
              <a:rPr lang="ko-KR" altLang="en-US" b="1" dirty="0">
                <a:solidFill>
                  <a:schemeClr val="tx1"/>
                </a:solidFill>
              </a:rPr>
              <a:t> 컨텐츠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CFA44B-EDFB-6EC9-DA24-9F4079CA8467}"/>
              </a:ext>
            </a:extLst>
          </p:cNvPr>
          <p:cNvSpPr txBox="1"/>
          <p:nvPr/>
        </p:nvSpPr>
        <p:spPr>
          <a:xfrm>
            <a:off x="3591858" y="5396984"/>
            <a:ext cx="2210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방 정보 확인 </a:t>
            </a:r>
            <a:r>
              <a:rPr lang="en-US" altLang="ko-KR" sz="1050" dirty="0"/>
              <a:t>(</a:t>
            </a:r>
            <a:r>
              <a:rPr lang="ko-KR" altLang="en-US" sz="1050" dirty="0" err="1"/>
              <a:t>몆명</a:t>
            </a:r>
            <a:r>
              <a:rPr lang="ko-KR" altLang="en-US" sz="1050" dirty="0"/>
              <a:t> 있는가</a:t>
            </a:r>
            <a:r>
              <a:rPr lang="en-US" altLang="ko-KR" sz="1050" dirty="0"/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방 </a:t>
            </a:r>
            <a:r>
              <a:rPr lang="ko-KR" altLang="en-US" sz="1050" dirty="0" err="1"/>
              <a:t>선택시</a:t>
            </a:r>
            <a:r>
              <a:rPr lang="ko-KR" altLang="en-US" sz="1050" dirty="0"/>
              <a:t> 플레이어를 방으로 씬 이동</a:t>
            </a:r>
            <a:endParaRPr lang="en-US" altLang="ko-KR" sz="1050" dirty="0"/>
          </a:p>
          <a:p>
            <a:endParaRPr lang="ko-KR" altLang="en-US" sz="105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F6C2BE2-9041-C2E9-BC1C-29488126E06A}"/>
              </a:ext>
            </a:extLst>
          </p:cNvPr>
          <p:cNvCxnSpPr>
            <a:cxnSpLocks/>
          </p:cNvCxnSpPr>
          <p:nvPr/>
        </p:nvCxnSpPr>
        <p:spPr>
          <a:xfrm>
            <a:off x="4540736" y="2415106"/>
            <a:ext cx="0" cy="157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16F1CF1-B0AA-008E-75AA-C3BCE958C562}"/>
              </a:ext>
            </a:extLst>
          </p:cNvPr>
          <p:cNvCxnSpPr>
            <a:cxnSpLocks/>
          </p:cNvCxnSpPr>
          <p:nvPr/>
        </p:nvCxnSpPr>
        <p:spPr>
          <a:xfrm flipV="1">
            <a:off x="4806739" y="2415106"/>
            <a:ext cx="0" cy="158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4CAFDFD-1193-F864-FA96-2E6CF43F987B}"/>
              </a:ext>
            </a:extLst>
          </p:cNvPr>
          <p:cNvCxnSpPr>
            <a:cxnSpLocks/>
          </p:cNvCxnSpPr>
          <p:nvPr/>
        </p:nvCxnSpPr>
        <p:spPr>
          <a:xfrm>
            <a:off x="4526889" y="4474659"/>
            <a:ext cx="0" cy="4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E089557-8504-C170-ED25-6B922DF0542A}"/>
              </a:ext>
            </a:extLst>
          </p:cNvPr>
          <p:cNvCxnSpPr>
            <a:cxnSpLocks/>
          </p:cNvCxnSpPr>
          <p:nvPr/>
        </p:nvCxnSpPr>
        <p:spPr>
          <a:xfrm flipV="1">
            <a:off x="4832474" y="4474659"/>
            <a:ext cx="0" cy="4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CA6DD4C-54ED-12FA-ED90-E84BE7FA4A86}"/>
              </a:ext>
            </a:extLst>
          </p:cNvPr>
          <p:cNvSpPr txBox="1"/>
          <p:nvPr/>
        </p:nvSpPr>
        <p:spPr>
          <a:xfrm>
            <a:off x="6441479" y="5430044"/>
            <a:ext cx="2210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맵 정보 확인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 err="1"/>
              <a:t>유저간의</a:t>
            </a:r>
            <a:r>
              <a:rPr lang="ko-KR" altLang="en-US" sz="1050" dirty="0"/>
              <a:t> 채팅기능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준비 </a:t>
            </a:r>
            <a:r>
              <a:rPr lang="en-US" altLang="ko-KR" sz="1050" dirty="0"/>
              <a:t>/ </a:t>
            </a:r>
            <a:r>
              <a:rPr lang="ko-KR" altLang="en-US" sz="1050" dirty="0"/>
              <a:t>설정 커스터마이징</a:t>
            </a:r>
            <a:endParaRPr lang="en-US" altLang="ko-KR" sz="1050" dirty="0"/>
          </a:p>
          <a:p>
            <a:endParaRPr lang="ko-KR" altLang="en-US" sz="105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AB0D0AB-BBD5-98C5-221A-994330086F51}"/>
              </a:ext>
            </a:extLst>
          </p:cNvPr>
          <p:cNvCxnSpPr>
            <a:cxnSpLocks/>
          </p:cNvCxnSpPr>
          <p:nvPr/>
        </p:nvCxnSpPr>
        <p:spPr>
          <a:xfrm>
            <a:off x="7378161" y="2422623"/>
            <a:ext cx="0" cy="157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F632C48-184D-7907-1831-42F1C8EB4A28}"/>
              </a:ext>
            </a:extLst>
          </p:cNvPr>
          <p:cNvCxnSpPr>
            <a:cxnSpLocks/>
          </p:cNvCxnSpPr>
          <p:nvPr/>
        </p:nvCxnSpPr>
        <p:spPr>
          <a:xfrm flipV="1">
            <a:off x="7606544" y="2407589"/>
            <a:ext cx="0" cy="158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2B29290-41A5-11DD-08C4-AE02E908AEF7}"/>
              </a:ext>
            </a:extLst>
          </p:cNvPr>
          <p:cNvCxnSpPr>
            <a:cxnSpLocks/>
          </p:cNvCxnSpPr>
          <p:nvPr/>
        </p:nvCxnSpPr>
        <p:spPr>
          <a:xfrm>
            <a:off x="7326694" y="4467142"/>
            <a:ext cx="0" cy="4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DC2222B-0E42-CD47-722E-E897F34D1CAA}"/>
              </a:ext>
            </a:extLst>
          </p:cNvPr>
          <p:cNvCxnSpPr>
            <a:cxnSpLocks/>
          </p:cNvCxnSpPr>
          <p:nvPr/>
        </p:nvCxnSpPr>
        <p:spPr>
          <a:xfrm flipV="1">
            <a:off x="7632279" y="4467142"/>
            <a:ext cx="0" cy="4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0899FC4-ACE9-3F39-745D-719EBF468F6C}"/>
              </a:ext>
            </a:extLst>
          </p:cNvPr>
          <p:cNvCxnSpPr>
            <a:cxnSpLocks/>
          </p:cNvCxnSpPr>
          <p:nvPr/>
        </p:nvCxnSpPr>
        <p:spPr>
          <a:xfrm>
            <a:off x="10214370" y="2422623"/>
            <a:ext cx="0" cy="157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FEF1A07-E66F-495F-E9F1-F04EFBE7B8C3}"/>
              </a:ext>
            </a:extLst>
          </p:cNvPr>
          <p:cNvCxnSpPr>
            <a:cxnSpLocks/>
          </p:cNvCxnSpPr>
          <p:nvPr/>
        </p:nvCxnSpPr>
        <p:spPr>
          <a:xfrm flipV="1">
            <a:off x="10480373" y="2422623"/>
            <a:ext cx="0" cy="158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F9B8037-4B66-A221-9EFC-A9EDF2506D5D}"/>
              </a:ext>
            </a:extLst>
          </p:cNvPr>
          <p:cNvCxnSpPr>
            <a:cxnSpLocks/>
          </p:cNvCxnSpPr>
          <p:nvPr/>
        </p:nvCxnSpPr>
        <p:spPr>
          <a:xfrm>
            <a:off x="10200523" y="4482176"/>
            <a:ext cx="0" cy="4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2885ADD-505D-0509-0AA0-6C3D4F5A1C5E}"/>
              </a:ext>
            </a:extLst>
          </p:cNvPr>
          <p:cNvCxnSpPr>
            <a:cxnSpLocks/>
          </p:cNvCxnSpPr>
          <p:nvPr/>
        </p:nvCxnSpPr>
        <p:spPr>
          <a:xfrm flipV="1">
            <a:off x="10506108" y="4482176"/>
            <a:ext cx="0" cy="4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0736AE4-0424-C4D2-8E2F-412D2CEE9DEA}"/>
              </a:ext>
            </a:extLst>
          </p:cNvPr>
          <p:cNvSpPr txBox="1"/>
          <p:nvPr/>
        </p:nvSpPr>
        <p:spPr>
          <a:xfrm>
            <a:off x="9211475" y="5416572"/>
            <a:ext cx="2210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 err="1"/>
              <a:t>플레이어간의</a:t>
            </a:r>
            <a:r>
              <a:rPr lang="ko-KR" altLang="en-US" sz="1050" dirty="0"/>
              <a:t> 상호작용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미니게임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탈출장치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술래의 </a:t>
            </a:r>
            <a:r>
              <a:rPr lang="ko-KR" altLang="en-US" sz="1050" dirty="0" err="1"/>
              <a:t>피킹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23854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284484" y="1185349"/>
            <a:ext cx="11538548" cy="4972877"/>
            <a:chOff x="444501" y="972043"/>
            <a:chExt cx="9983751" cy="4972877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1190987"/>
              <a:ext cx="9983751" cy="4753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1072114" y="972043"/>
              <a:ext cx="190142" cy="218944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284484" y="213306"/>
            <a:ext cx="2747474" cy="705412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+mj-lt"/>
                <a:ea typeface="문체부 바탕체" panose="02030609000101010101" pitchFamily="17" charset="-127"/>
              </a:rPr>
              <a:t>로비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DE3CBB-B220-5B13-5808-6020D8069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48" y="2040837"/>
            <a:ext cx="6192441" cy="348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57BF4F-3FF1-4370-387E-C7042580037B}"/>
              </a:ext>
            </a:extLst>
          </p:cNvPr>
          <p:cNvSpPr txBox="1"/>
          <p:nvPr/>
        </p:nvSpPr>
        <p:spPr>
          <a:xfrm>
            <a:off x="6895609" y="2591385"/>
            <a:ext cx="49942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커스터마이징 모드</a:t>
            </a: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미니맵</a:t>
            </a:r>
            <a:r>
              <a:rPr lang="ko-KR" altLang="en-US" sz="2000" dirty="0"/>
              <a:t> 미리보기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간단 튜토리얼 영상 </a:t>
            </a:r>
            <a:r>
              <a:rPr lang="en-US" altLang="ko-KR" sz="2000" dirty="0"/>
              <a:t>or </a:t>
            </a:r>
            <a:r>
              <a:rPr lang="ko-KR" altLang="en-US" sz="2000" dirty="0"/>
              <a:t>설명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유저간의</a:t>
            </a:r>
            <a:r>
              <a:rPr lang="ko-KR" altLang="en-US" sz="2000" dirty="0"/>
              <a:t> 채팅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386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284484" y="1185349"/>
            <a:ext cx="11538548" cy="4972877"/>
            <a:chOff x="444501" y="972043"/>
            <a:chExt cx="9983751" cy="4972877"/>
          </a:xfrm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444501" y="1190987"/>
              <a:ext cx="9983751" cy="4753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							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1072114" y="972043"/>
              <a:ext cx="190142" cy="218944"/>
            </a:xfrm>
            <a:prstGeom prst="triangle">
              <a:avLst/>
            </a:prstGeom>
            <a:solidFill>
              <a:schemeClr val="bg1"/>
            </a:solidFill>
            <a:ln w="1206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284484" y="213306"/>
            <a:ext cx="2747474" cy="705412"/>
          </a:xfrm>
          <a:prstGeom prst="roundRect">
            <a:avLst/>
          </a:prstGeom>
          <a:solidFill>
            <a:srgbClr val="1EC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latin typeface="+mj-lt"/>
                <a:ea typeface="문체부 바탕체" panose="02030609000101010101" pitchFamily="17" charset="-127"/>
              </a:rPr>
              <a:t>인게임</a:t>
            </a:r>
            <a:r>
              <a:rPr lang="ko-KR" altLang="en-US" sz="3600" dirty="0">
                <a:latin typeface="+mj-lt"/>
                <a:ea typeface="문체부 바탕체" panose="02030609000101010101" pitchFamily="17" charset="-127"/>
              </a:rPr>
              <a:t>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C1707D-4C23-96BE-41AE-9CC7AAAB9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72" y="1687821"/>
            <a:ext cx="5864650" cy="41868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609F73-06D6-2505-54FF-ED96E475F950}"/>
              </a:ext>
            </a:extLst>
          </p:cNvPr>
          <p:cNvSpPr txBox="1"/>
          <p:nvPr/>
        </p:nvSpPr>
        <p:spPr>
          <a:xfrm>
            <a:off x="6495710" y="1998915"/>
            <a:ext cx="5238518" cy="3454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 err="1"/>
              <a:t>인게임</a:t>
            </a:r>
            <a:r>
              <a:rPr lang="ko-KR" altLang="en-US" sz="2000" dirty="0"/>
              <a:t> 맵 구조 예시</a:t>
            </a:r>
            <a:r>
              <a:rPr lang="en-US" altLang="ko-KR" sz="2000" dirty="0"/>
              <a:t>&gt;</a:t>
            </a:r>
          </a:p>
          <a:p>
            <a:pPr algn="ctr"/>
            <a:endParaRPr lang="en-US" altLang="ko-KR" sz="20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총 </a:t>
            </a:r>
            <a:r>
              <a:rPr lang="en-US" altLang="ko-KR" sz="1050" dirty="0"/>
              <a:t>6~7</a:t>
            </a:r>
            <a:r>
              <a:rPr lang="ko-KR" altLang="en-US" sz="1050" dirty="0"/>
              <a:t>개의 방으로 구성된 </a:t>
            </a:r>
            <a:r>
              <a:rPr lang="ko-KR" altLang="en-US" sz="1050" dirty="0" err="1"/>
              <a:t>맵을</a:t>
            </a:r>
            <a:r>
              <a:rPr lang="ko-KR" altLang="en-US" sz="1050" dirty="0"/>
              <a:t> 가지고 있다</a:t>
            </a:r>
            <a:r>
              <a:rPr lang="en-US" altLang="ko-KR" sz="105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/>
              <a:t>방들은 전부 상당히 어두운 상태이다</a:t>
            </a:r>
            <a:r>
              <a:rPr lang="en-US" altLang="ko-KR" sz="1050" dirty="0"/>
              <a:t>. (</a:t>
            </a:r>
            <a:r>
              <a:rPr lang="ko-KR" altLang="en-US" sz="1050" dirty="0"/>
              <a:t>시간대 기준 약 새벽</a:t>
            </a:r>
            <a:r>
              <a:rPr lang="en-US" altLang="ko-KR" sz="1050" dirty="0"/>
              <a:t>2</a:t>
            </a:r>
            <a:r>
              <a:rPr lang="ko-KR" altLang="en-US" sz="1050" dirty="0"/>
              <a:t>시 느낌</a:t>
            </a:r>
            <a:r>
              <a:rPr lang="en-US" altLang="ko-KR" sz="1050" dirty="0"/>
              <a:t>)</a:t>
            </a:r>
          </a:p>
          <a:p>
            <a:endParaRPr lang="en-US" altLang="ko-KR" sz="1050" dirty="0"/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피아노방 </a:t>
            </a:r>
            <a:endParaRPr lang="en-US" altLang="ko-KR" sz="1050" dirty="0"/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 가운데 피아노를 기점으로 음악실 느낌을 하고 있다</a:t>
            </a:r>
            <a:r>
              <a:rPr lang="en-US" altLang="ko-KR" sz="1050" dirty="0"/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sz="1050" dirty="0"/>
              <a:t>숲</a:t>
            </a:r>
            <a:endParaRPr lang="en-US" altLang="ko-KR" sz="1050" dirty="0"/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숲속에</a:t>
            </a:r>
            <a:r>
              <a:rPr lang="ko-KR" altLang="en-US" sz="1050" dirty="0"/>
              <a:t> 오두막집이 여러 개 있으며 어두운 밤을 배경으로 한다</a:t>
            </a:r>
            <a:r>
              <a:rPr lang="en-US" altLang="ko-KR" sz="1050" dirty="0"/>
              <a:t>.</a:t>
            </a:r>
          </a:p>
          <a:p>
            <a:pPr marL="228600" indent="-228600">
              <a:buAutoNum type="arabicPeriod" startAt="3"/>
            </a:pPr>
            <a:r>
              <a:rPr lang="ko-KR" altLang="en-US" sz="1050" dirty="0" err="1"/>
              <a:t>복도방</a:t>
            </a:r>
            <a:endParaRPr lang="en-US" altLang="ko-KR" sz="1050" dirty="0"/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맵 중앙에 위치하며 각방을 연결하는 역할을 한다</a:t>
            </a:r>
            <a:r>
              <a:rPr lang="en-US" altLang="ko-KR" sz="1050" dirty="0"/>
              <a:t>.</a:t>
            </a:r>
          </a:p>
          <a:p>
            <a:pPr marL="228600" indent="-228600">
              <a:buAutoNum type="arabicPeriod" startAt="4"/>
            </a:pPr>
            <a:r>
              <a:rPr lang="ko-KR" altLang="en-US" sz="1050" dirty="0"/>
              <a:t>큐브</a:t>
            </a:r>
            <a:endParaRPr lang="en-US" altLang="ko-KR" sz="1050" dirty="0"/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큐브형식으로</a:t>
            </a:r>
            <a:r>
              <a:rPr lang="ko-KR" altLang="en-US" sz="1050" dirty="0"/>
              <a:t> 된 방들이 </a:t>
            </a:r>
            <a:r>
              <a:rPr lang="ko-KR" altLang="en-US" sz="1050" dirty="0" err="1"/>
              <a:t>모여있는</a:t>
            </a:r>
            <a:r>
              <a:rPr lang="ko-KR" altLang="en-US" sz="1050" dirty="0"/>
              <a:t> 구조이다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5.   </a:t>
            </a:r>
            <a:r>
              <a:rPr lang="ko-KR" altLang="en-US" sz="1050" dirty="0"/>
              <a:t>교실</a:t>
            </a:r>
            <a:endParaRPr lang="en-US" altLang="ko-KR" sz="1050" dirty="0"/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학교 내 교실 거의 과학실과 유사한 구조를 가지고 있다</a:t>
            </a:r>
            <a:r>
              <a:rPr lang="en-US" altLang="ko-KR" sz="1050" dirty="0"/>
              <a:t>.</a:t>
            </a:r>
          </a:p>
          <a:p>
            <a:pPr marL="228600" indent="-228600">
              <a:buAutoNum type="arabicPeriod" startAt="6"/>
            </a:pPr>
            <a:r>
              <a:rPr lang="ko-KR" altLang="en-US" sz="1050" dirty="0"/>
              <a:t>방송실</a:t>
            </a:r>
            <a:endParaRPr lang="en-US" altLang="ko-KR" sz="1050" dirty="0"/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방송국의 </a:t>
            </a:r>
            <a:r>
              <a:rPr lang="ko-KR" altLang="en-US" sz="1050" dirty="0" err="1"/>
              <a:t>방송실같은</a:t>
            </a:r>
            <a:r>
              <a:rPr lang="ko-KR" altLang="en-US" sz="1050" dirty="0"/>
              <a:t> 느낌을 가지고 있으며 많은 숨을 공간을 </a:t>
            </a:r>
            <a:r>
              <a:rPr lang="en-US" altLang="ko-KR" sz="1050" dirty="0"/>
              <a:t>	         </a:t>
            </a:r>
            <a:r>
              <a:rPr lang="ko-KR" altLang="en-US" sz="1050" dirty="0"/>
              <a:t>제공하고 있다</a:t>
            </a:r>
            <a:r>
              <a:rPr lang="en-US" altLang="ko-KR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577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268</Words>
  <Application>Microsoft Office PowerPoint</Application>
  <PresentationFormat>와이드스크린</PresentationFormat>
  <Paragraphs>82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김우빈(2017182007)</cp:lastModifiedBy>
  <cp:revision>130</cp:revision>
  <dcterms:created xsi:type="dcterms:W3CDTF">2018-03-06T08:13:05Z</dcterms:created>
  <dcterms:modified xsi:type="dcterms:W3CDTF">2022-11-08T03:32:00Z</dcterms:modified>
</cp:coreProperties>
</file>