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6606" autoAdjust="0"/>
  </p:normalViewPr>
  <p:slideViewPr>
    <p:cSldViewPr snapToGrid="0">
      <p:cViewPr varScale="1">
        <p:scale>
          <a:sx n="87" d="100"/>
          <a:sy n="87" d="100"/>
        </p:scale>
        <p:origin x="172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전력장치를 수리하기 위해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 미니게임을 통해 습득해야 하며 비밀통로를 통해 방을 오갈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가지의 스킬이 존재하여 생존자를 방해하고 생명칩을 빼앗는 데에 도움을 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유사한 게임인 </a:t>
            </a:r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1496</Words>
  <Application>Microsoft Office PowerPoint</Application>
  <PresentationFormat>와이드스크린</PresentationFormat>
  <Paragraphs>358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asa4163@gmail.com</cp:lastModifiedBy>
  <cp:revision>258</cp:revision>
  <dcterms:created xsi:type="dcterms:W3CDTF">2018-03-06T08:13:05Z</dcterms:created>
  <dcterms:modified xsi:type="dcterms:W3CDTF">2022-12-23T17:22:35Z</dcterms:modified>
</cp:coreProperties>
</file>