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44" Type="http://schemas.openxmlformats.org/officeDocument/2006/relationships/image" Target="../media/image51.png"/><Relationship Id="rId45" Type="http://schemas.openxmlformats.org/officeDocument/2006/relationships/image" Target="../media/image52.png"/><Relationship Id="rId46" Type="http://schemas.openxmlformats.org/officeDocument/2006/relationships/image" Target="../media/image53.png"/><Relationship Id="rId47" Type="http://schemas.openxmlformats.org/officeDocument/2006/relationships/image" Target="../media/image54.png"/><Relationship Id="rId48" Type="http://schemas.openxmlformats.org/officeDocument/2006/relationships/image" Target="../media/image55.png"/><Relationship Id="rId49" Type="http://schemas.openxmlformats.org/officeDocument/2006/relationships/image" Target="../media/image5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254.png"/><Relationship Id="rId15" Type="http://schemas.openxmlformats.org/officeDocument/2006/relationships/image" Target="../media/image255.pn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Relationship Id="rId18" Type="http://schemas.openxmlformats.org/officeDocument/2006/relationships/image" Target="../media/image258.png"/><Relationship Id="rId19" Type="http://schemas.openxmlformats.org/officeDocument/2006/relationships/image" Target="../media/image259.png"/><Relationship Id="rId20" Type="http://schemas.openxmlformats.org/officeDocument/2006/relationships/image" Target="../media/image260.png"/><Relationship Id="rId21" Type="http://schemas.openxmlformats.org/officeDocument/2006/relationships/image" Target="../media/image261.png"/><Relationship Id="rId22" Type="http://schemas.openxmlformats.org/officeDocument/2006/relationships/image" Target="../media/image26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290.png"/><Relationship Id="rId12" Type="http://schemas.openxmlformats.org/officeDocument/2006/relationships/image" Target="../media/image291.png"/><Relationship Id="rId13" Type="http://schemas.openxmlformats.org/officeDocument/2006/relationships/image" Target="../media/image29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image" Target="../media/image295.png"/><Relationship Id="rId5" Type="http://schemas.openxmlformats.org/officeDocument/2006/relationships/image" Target="../media/image296.png"/><Relationship Id="rId6" Type="http://schemas.openxmlformats.org/officeDocument/2006/relationships/image" Target="../media/image297.png"/><Relationship Id="rId7" Type="http://schemas.openxmlformats.org/officeDocument/2006/relationships/image" Target="../media/image298.png"/><Relationship Id="rId8" Type="http://schemas.openxmlformats.org/officeDocument/2006/relationships/image" Target="../media/image299.png"/><Relationship Id="rId9" Type="http://schemas.openxmlformats.org/officeDocument/2006/relationships/image" Target="../media/image300.png"/><Relationship Id="rId10" Type="http://schemas.openxmlformats.org/officeDocument/2006/relationships/image" Target="../media/image301.png"/><Relationship Id="rId11" Type="http://schemas.openxmlformats.org/officeDocument/2006/relationships/image" Target="../media/image302.png"/><Relationship Id="rId12" Type="http://schemas.openxmlformats.org/officeDocument/2006/relationships/image" Target="../media/image303.png"/><Relationship Id="rId13" Type="http://schemas.openxmlformats.org/officeDocument/2006/relationships/image" Target="../media/image304.png"/><Relationship Id="rId14" Type="http://schemas.openxmlformats.org/officeDocument/2006/relationships/image" Target="../media/image305.png"/><Relationship Id="rId15" Type="http://schemas.openxmlformats.org/officeDocument/2006/relationships/image" Target="../media/image306.png"/><Relationship Id="rId16" Type="http://schemas.openxmlformats.org/officeDocument/2006/relationships/image" Target="../media/image307.png"/><Relationship Id="rId17" Type="http://schemas.openxmlformats.org/officeDocument/2006/relationships/image" Target="../media/image308.png"/><Relationship Id="rId18" Type="http://schemas.openxmlformats.org/officeDocument/2006/relationships/image" Target="../media/image309.png"/><Relationship Id="rId19" Type="http://schemas.openxmlformats.org/officeDocument/2006/relationships/image" Target="../media/image310.png"/><Relationship Id="rId20" Type="http://schemas.openxmlformats.org/officeDocument/2006/relationships/image" Target="../media/image311.png"/><Relationship Id="rId21" Type="http://schemas.openxmlformats.org/officeDocument/2006/relationships/image" Target="../media/image312.png"/><Relationship Id="rId22" Type="http://schemas.openxmlformats.org/officeDocument/2006/relationships/image" Target="../media/image313.png"/><Relationship Id="rId23" Type="http://schemas.openxmlformats.org/officeDocument/2006/relationships/image" Target="../media/image314.png"/><Relationship Id="rId24" Type="http://schemas.openxmlformats.org/officeDocument/2006/relationships/image" Target="../media/image315.png"/><Relationship Id="rId25" Type="http://schemas.openxmlformats.org/officeDocument/2006/relationships/image" Target="../media/image31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Relationship Id="rId9" Type="http://schemas.openxmlformats.org/officeDocument/2006/relationships/image" Target="../media/image32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Relationship Id="rId8" Type="http://schemas.openxmlformats.org/officeDocument/2006/relationships/image" Target="../media/image331.png"/><Relationship Id="rId9" Type="http://schemas.openxmlformats.org/officeDocument/2006/relationships/image" Target="../media/image3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3.png"/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8" Type="http://schemas.openxmlformats.org/officeDocument/2006/relationships/image" Target="../media/image339.png"/><Relationship Id="rId9" Type="http://schemas.openxmlformats.org/officeDocument/2006/relationships/image" Target="../media/image340.png"/><Relationship Id="rId10" Type="http://schemas.openxmlformats.org/officeDocument/2006/relationships/image" Target="../media/image341.png"/><Relationship Id="rId11" Type="http://schemas.openxmlformats.org/officeDocument/2006/relationships/image" Target="../media/image34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image" Target="../media/image347.png"/><Relationship Id="rId7" Type="http://schemas.openxmlformats.org/officeDocument/2006/relationships/image" Target="../media/image348.png"/><Relationship Id="rId8" Type="http://schemas.openxmlformats.org/officeDocument/2006/relationships/image" Target="../media/image349.png"/><Relationship Id="rId9" Type="http://schemas.openxmlformats.org/officeDocument/2006/relationships/image" Target="../media/image350.png"/><Relationship Id="rId10" Type="http://schemas.openxmlformats.org/officeDocument/2006/relationships/image" Target="../media/image351.png"/><Relationship Id="rId11" Type="http://schemas.openxmlformats.org/officeDocument/2006/relationships/image" Target="../media/image352.png"/><Relationship Id="rId12" Type="http://schemas.openxmlformats.org/officeDocument/2006/relationships/image" Target="../media/image353.png"/><Relationship Id="rId13" Type="http://schemas.openxmlformats.org/officeDocument/2006/relationships/image" Target="../media/image354.png"/><Relationship Id="rId14" Type="http://schemas.openxmlformats.org/officeDocument/2006/relationships/image" Target="../media/image3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110.png"/><Relationship Id="rId27" Type="http://schemas.openxmlformats.org/officeDocument/2006/relationships/image" Target="../media/image1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31859" y="4520748"/>
            <a:ext cx="621997" cy="64286"/>
            <a:chOff x="8831859" y="4520748"/>
            <a:chExt cx="621997" cy="6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1859" y="4520748"/>
              <a:ext cx="621997" cy="6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75" y="1519116"/>
            <a:ext cx="16688448" cy="3907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3590" y="4709220"/>
            <a:ext cx="9713648" cy="22333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974" y="6767610"/>
            <a:ext cx="12840886" cy="25881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9061" y="817643"/>
            <a:ext cx="9964857" cy="2262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352" y="691841"/>
            <a:ext cx="1249724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5500" y="2213229"/>
            <a:ext cx="12874714" cy="7201793"/>
            <a:chOff x="2705500" y="2213229"/>
            <a:chExt cx="12874714" cy="72017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5500" y="2213229"/>
              <a:ext cx="12874714" cy="72017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0614" y="817643"/>
            <a:ext cx="9903229" cy="2262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352" y="691841"/>
            <a:ext cx="1249724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533" y="2097926"/>
            <a:ext cx="16906238" cy="7259116"/>
            <a:chOff x="1095533" y="2097926"/>
            <a:chExt cx="16906238" cy="7259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533" y="2097926"/>
              <a:ext cx="16906238" cy="725911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7574" y="926482"/>
            <a:ext cx="8422524" cy="2262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352" y="691841"/>
            <a:ext cx="1249648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36956" y="2269060"/>
            <a:ext cx="10211802" cy="7216654"/>
            <a:chOff x="4036956" y="2269060"/>
            <a:chExt cx="10211802" cy="72166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6956" y="2269060"/>
              <a:ext cx="10211802" cy="72166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6743" y="701365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6126" y="2026151"/>
            <a:ext cx="6154022" cy="7459563"/>
            <a:chOff x="6056126" y="2026151"/>
            <a:chExt cx="6154022" cy="74595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6126" y="2026151"/>
              <a:ext cx="6154022" cy="745956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04737" y="693698"/>
            <a:ext cx="8158733" cy="22626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5543" y="691841"/>
            <a:ext cx="1784248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5314" y="615650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2330" y="1036545"/>
            <a:ext cx="9041055" cy="8449169"/>
            <a:chOff x="4622330" y="1036545"/>
            <a:chExt cx="9041055" cy="84491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2330" y="1036545"/>
              <a:ext cx="9041055" cy="84491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5857" y="1349495"/>
            <a:ext cx="2119657" cy="2515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4590" y="644222"/>
            <a:ext cx="1784248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8648" y="644222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1095" y="1349495"/>
            <a:ext cx="2119657" cy="2515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1257" y="644222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3943" y="2484941"/>
            <a:ext cx="12563752" cy="2106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467" y="4246379"/>
            <a:ext cx="8946495" cy="16566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889" y="5731647"/>
            <a:ext cx="8334362" cy="1472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34698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1095" y="1349495"/>
            <a:ext cx="2119657" cy="2515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15650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467" y="4987917"/>
            <a:ext cx="6434695" cy="28226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467" y="2691841"/>
            <a:ext cx="6320895" cy="2372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34698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2142" y="1023034"/>
            <a:ext cx="11921431" cy="8449169"/>
            <a:chOff x="3182142" y="1023034"/>
            <a:chExt cx="11921431" cy="84491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2142" y="1023034"/>
              <a:ext cx="11921431" cy="84491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810" y="1120714"/>
            <a:ext cx="3160943" cy="1928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352" y="625174"/>
            <a:ext cx="1784248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25174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286" y="1120714"/>
            <a:ext cx="3160943" cy="1928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44222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3943" y="2632425"/>
            <a:ext cx="13196362" cy="39072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53746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7611" y="1120714"/>
            <a:ext cx="3160943" cy="1928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44222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3943" y="4628953"/>
            <a:ext cx="11839581" cy="2372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792" y="2332410"/>
            <a:ext cx="10488514" cy="2556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3467" y="6924069"/>
            <a:ext cx="10958400" cy="2372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2188" y="1450444"/>
            <a:ext cx="7913648" cy="23864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4053" y="1254566"/>
            <a:ext cx="8459667" cy="645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52" y="663270"/>
            <a:ext cx="551829" cy="540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12712" y="3090177"/>
            <a:ext cx="2600389" cy="2666667"/>
            <a:chOff x="5112712" y="3090177"/>
            <a:chExt cx="2600389" cy="26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2712" y="3090177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5247" y="3090177"/>
            <a:ext cx="2600389" cy="2666667"/>
            <a:chOff x="7845247" y="3090177"/>
            <a:chExt cx="2600389" cy="266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5247" y="3090177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41515" y="3090177"/>
            <a:ext cx="2600389" cy="2666667"/>
            <a:chOff x="10541515" y="3090177"/>
            <a:chExt cx="2600389" cy="2666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41515" y="3090177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2564" y="3074628"/>
            <a:ext cx="2600389" cy="2666667"/>
            <a:chOff x="13302564" y="3074628"/>
            <a:chExt cx="2600389" cy="2666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02564" y="3074628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55793" y="3661009"/>
            <a:ext cx="710823" cy="710823"/>
            <a:chOff x="6055793" y="3661009"/>
            <a:chExt cx="710823" cy="7108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5793" y="3661009"/>
              <a:ext cx="710823" cy="7108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46943" y="3645460"/>
            <a:ext cx="710823" cy="710823"/>
            <a:chOff x="14246943" y="3645460"/>
            <a:chExt cx="710823" cy="71082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46943" y="3645460"/>
              <a:ext cx="710823" cy="7108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85461" y="3661009"/>
            <a:ext cx="710823" cy="710823"/>
            <a:chOff x="11485461" y="3661009"/>
            <a:chExt cx="710823" cy="7108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5461" y="3661009"/>
              <a:ext cx="710823" cy="7108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88761" y="3661009"/>
            <a:ext cx="710823" cy="710823"/>
            <a:chOff x="8788761" y="3661009"/>
            <a:chExt cx="710823" cy="7108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88761" y="3661009"/>
              <a:ext cx="710823" cy="71082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09184" y="6774832"/>
            <a:ext cx="2946019" cy="7649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21308" y="3667759"/>
            <a:ext cx="2952448" cy="76491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64188" y="3683308"/>
            <a:ext cx="2950171" cy="7649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65516" y="3683308"/>
            <a:ext cx="2947790" cy="76491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29176" y="3683308"/>
            <a:ext cx="2959219" cy="7649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82761" y="3090177"/>
            <a:ext cx="2600389" cy="2666667"/>
            <a:chOff x="2382761" y="3090177"/>
            <a:chExt cx="2600389" cy="26666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382761" y="3090177"/>
              <a:ext cx="2600389" cy="2666667"/>
              <a:chOff x="2382761" y="3090177"/>
              <a:chExt cx="2600389" cy="266666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382761" y="3090177"/>
                <a:ext cx="2600389" cy="266666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325410" y="3661009"/>
              <a:ext cx="710823" cy="710823"/>
              <a:chOff x="3325410" y="3661009"/>
              <a:chExt cx="710823" cy="71082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325410" y="3661009"/>
                <a:ext cx="710823" cy="710823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80415" y="3683306"/>
              <a:ext cx="2958505" cy="7649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82761" y="6130022"/>
            <a:ext cx="2600389" cy="2666667"/>
            <a:chOff x="2382761" y="6130022"/>
            <a:chExt cx="2600389" cy="266666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82761" y="6130022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327544" y="6774635"/>
            <a:ext cx="710823" cy="710823"/>
            <a:chOff x="3327544" y="6774635"/>
            <a:chExt cx="710823" cy="71082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27544" y="6774635"/>
              <a:ext cx="710823" cy="71082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04065" y="6796937"/>
            <a:ext cx="2946019" cy="76491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663245" y="4631627"/>
            <a:ext cx="2185629" cy="7340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397802" y="4538333"/>
            <a:ext cx="2237800" cy="99805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050953" y="4511610"/>
            <a:ext cx="2276152" cy="100758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82078" y="4527159"/>
            <a:ext cx="2204638" cy="73401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402216" y="4507235"/>
            <a:ext cx="2311000" cy="106091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627131" y="7671472"/>
            <a:ext cx="2237800" cy="10609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859815" y="6130022"/>
            <a:ext cx="2600389" cy="2666667"/>
            <a:chOff x="7859815" y="6130022"/>
            <a:chExt cx="2600389" cy="266666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59815" y="6130022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92350" y="6130022"/>
            <a:ext cx="2600389" cy="2666667"/>
            <a:chOff x="10592350" y="6130022"/>
            <a:chExt cx="2600389" cy="266666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92350" y="6130022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302564" y="6130022"/>
            <a:ext cx="2600389" cy="2666667"/>
            <a:chOff x="13302564" y="6130022"/>
            <a:chExt cx="2600389" cy="266666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302564" y="6130022"/>
              <a:ext cx="2600389" cy="266666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802896" y="6700853"/>
            <a:ext cx="710823" cy="710823"/>
            <a:chOff x="8802896" y="6700853"/>
            <a:chExt cx="710823" cy="71082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802896" y="6700853"/>
              <a:ext cx="710823" cy="71082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246510" y="6700853"/>
            <a:ext cx="710823" cy="710823"/>
            <a:chOff x="14246510" y="6700853"/>
            <a:chExt cx="710823" cy="71082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246510" y="6700853"/>
              <a:ext cx="710823" cy="71082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535864" y="6700853"/>
            <a:ext cx="710823" cy="710823"/>
            <a:chOff x="11535864" y="6700853"/>
            <a:chExt cx="710823" cy="71082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535864" y="6700853"/>
              <a:ext cx="710823" cy="71082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800237" y="6723153"/>
            <a:ext cx="2974162" cy="76491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113209" y="6723153"/>
            <a:ext cx="2946019" cy="76491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7380679" y="6723153"/>
            <a:ext cx="2946019" cy="76491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112712" y="6091172"/>
            <a:ext cx="2600389" cy="2666667"/>
            <a:chOff x="5112712" y="6091172"/>
            <a:chExt cx="2600389" cy="2666667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5112712" y="6091172"/>
              <a:ext cx="2600389" cy="2666667"/>
              <a:chOff x="5112712" y="6091172"/>
              <a:chExt cx="2600389" cy="2666667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112712" y="6091172"/>
                <a:ext cx="2600389" cy="2666667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6055360" y="6662004"/>
              <a:ext cx="710823" cy="710823"/>
              <a:chOff x="6055360" y="6662004"/>
              <a:chExt cx="710823" cy="710823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6055360" y="6662004"/>
                <a:ext cx="710823" cy="710823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24528" y="6684301"/>
              <a:ext cx="2958495" cy="764914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412243" y="7632622"/>
            <a:ext cx="2166581" cy="734010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933715" y="7578177"/>
            <a:ext cx="2464914" cy="734010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923418" y="7551454"/>
            <a:ext cx="2147571" cy="1060914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3446337" y="7567003"/>
            <a:ext cx="2295200" cy="9980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44222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286" y="1120714"/>
            <a:ext cx="3160943" cy="1928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34698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419" y="2479659"/>
            <a:ext cx="7246257" cy="14722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419" y="7189563"/>
            <a:ext cx="2749848" cy="1022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3943" y="3962153"/>
            <a:ext cx="12845133" cy="32727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53746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87451" y="2701204"/>
            <a:ext cx="7510812" cy="6729433"/>
            <a:chOff x="5387451" y="2701204"/>
            <a:chExt cx="7510812" cy="67294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451" y="2701204"/>
              <a:ext cx="7510812" cy="67294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1095" y="1111191"/>
            <a:ext cx="1788114" cy="1938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352" y="663270"/>
            <a:ext cx="1784248" cy="504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7933" y="1588263"/>
            <a:ext cx="7805686" cy="10221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53746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11038" y="2424740"/>
            <a:ext cx="11378597" cy="7041927"/>
            <a:chOff x="4111038" y="2424740"/>
            <a:chExt cx="11378597" cy="70419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1038" y="2424740"/>
              <a:ext cx="11378597" cy="704192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852" y="1194912"/>
            <a:ext cx="4315010" cy="1881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352" y="653746"/>
            <a:ext cx="1784248" cy="504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63984" y="1614841"/>
            <a:ext cx="5420781" cy="10221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416508"/>
            <a:chOff x="654594" y="620036"/>
            <a:chExt cx="16976526" cy="416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4165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9600" y="653746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852" y="1194912"/>
            <a:ext cx="4315010" cy="1881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53746"/>
            <a:ext cx="1784248" cy="50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3984" y="1614841"/>
            <a:ext cx="5420781" cy="10221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4150" y="2500787"/>
            <a:ext cx="17054829" cy="46231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4150" y="7080584"/>
            <a:ext cx="11030171" cy="19224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533" y="3317486"/>
            <a:ext cx="3492575" cy="3492575"/>
            <a:chOff x="1095533" y="3317486"/>
            <a:chExt cx="3492575" cy="3492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33" y="3317486"/>
              <a:ext cx="3492575" cy="34925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0551" y="3199902"/>
            <a:ext cx="3884416" cy="3113230"/>
            <a:chOff x="9620551" y="3199902"/>
            <a:chExt cx="3884416" cy="31132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0551" y="3199902"/>
              <a:ext cx="3884416" cy="31132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2516" y="3256137"/>
            <a:ext cx="3669466" cy="3669466"/>
            <a:chOff x="5212516" y="3256137"/>
            <a:chExt cx="3669466" cy="3669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2516" y="3256137"/>
              <a:ext cx="3669466" cy="3669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65749" y="3317486"/>
            <a:ext cx="2754977" cy="931795"/>
            <a:chOff x="14165749" y="3317486"/>
            <a:chExt cx="2754977" cy="9317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5749" y="3317486"/>
              <a:ext cx="2754977" cy="9317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96043" y="2545198"/>
            <a:ext cx="4775429" cy="10570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3144" y="2451462"/>
            <a:ext cx="6326362" cy="1204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169" y="2745531"/>
            <a:ext cx="4018648" cy="898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94367" y="2657914"/>
            <a:ext cx="4436610" cy="9320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5731" y="2644950"/>
            <a:ext cx="4156562" cy="34188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45000" y="3473724"/>
            <a:ext cx="3532752" cy="827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18823" y="3473724"/>
            <a:ext cx="3814571" cy="29869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2809" y="2823924"/>
            <a:ext cx="3484743" cy="38294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41876" y="5511496"/>
            <a:ext cx="2403716" cy="801636"/>
            <a:chOff x="14441876" y="5511496"/>
            <a:chExt cx="2403716" cy="8016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41876" y="5511496"/>
              <a:ext cx="2403716" cy="8016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91153" y="5491308"/>
            <a:ext cx="3365257" cy="8998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90614" y="4674587"/>
            <a:ext cx="5296695" cy="111900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9352" y="691841"/>
            <a:ext cx="1502543" cy="5042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890685" y="894173"/>
            <a:ext cx="6814610" cy="22632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352" y="691841"/>
            <a:ext cx="1502543" cy="504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4199" y="3696935"/>
            <a:ext cx="3069611" cy="1233846"/>
            <a:chOff x="1214199" y="3696935"/>
            <a:chExt cx="3069611" cy="12338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199" y="3696935"/>
              <a:ext cx="3069611" cy="12338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73776" y="4052530"/>
            <a:ext cx="1402977" cy="658020"/>
            <a:chOff x="4673776" y="4052530"/>
            <a:chExt cx="1402977" cy="6580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3776" y="4052530"/>
              <a:ext cx="1402977" cy="6580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7714" y="894173"/>
            <a:ext cx="7314590" cy="22632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3129" y="3924168"/>
            <a:ext cx="2306971" cy="1022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8238" y="2040021"/>
            <a:ext cx="3563371" cy="1871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71283" y="3121727"/>
            <a:ext cx="5931661" cy="2384261"/>
            <a:chOff x="6271283" y="3121727"/>
            <a:chExt cx="5931661" cy="23842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1283" y="3121727"/>
              <a:ext cx="5931661" cy="2384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5533" y="6802012"/>
            <a:ext cx="1402977" cy="658020"/>
            <a:chOff x="1095533" y="6802012"/>
            <a:chExt cx="1402977" cy="6580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533" y="6802012"/>
              <a:ext cx="1402977" cy="6580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59447" y="5938751"/>
            <a:ext cx="5951844" cy="2384542"/>
            <a:chOff x="2959447" y="5938751"/>
            <a:chExt cx="5951844" cy="23845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59447" y="5938751"/>
              <a:ext cx="5951844" cy="23845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76553" y="6802012"/>
            <a:ext cx="1402977" cy="658020"/>
            <a:chOff x="9476553" y="6802012"/>
            <a:chExt cx="1402977" cy="6580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76553" y="6802012"/>
              <a:ext cx="1402977" cy="6580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5014" y="5938751"/>
            <a:ext cx="5242910" cy="2611872"/>
            <a:chOff x="11245014" y="5938751"/>
            <a:chExt cx="5242910" cy="26118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45014" y="5938751"/>
              <a:ext cx="5242910" cy="261187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33850" y="3471791"/>
            <a:ext cx="5499457" cy="19224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85381" y="6288955"/>
            <a:ext cx="5970790" cy="19224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87260" y="6347717"/>
            <a:ext cx="4568400" cy="19224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352" y="691841"/>
            <a:ext cx="1502543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4199" y="3696935"/>
            <a:ext cx="3069611" cy="1233846"/>
            <a:chOff x="1214199" y="3696935"/>
            <a:chExt cx="3069611" cy="12338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199" y="3696935"/>
              <a:ext cx="3069611" cy="12338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73776" y="4052530"/>
            <a:ext cx="1402977" cy="658020"/>
            <a:chOff x="4673776" y="4052530"/>
            <a:chExt cx="1402977" cy="6580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3776" y="4052530"/>
              <a:ext cx="1402977" cy="6580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47714" y="894173"/>
            <a:ext cx="7314590" cy="22632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5279" y="3695597"/>
            <a:ext cx="2728514" cy="13732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238" y="2040021"/>
            <a:ext cx="3572895" cy="1871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49906" y="3558127"/>
            <a:ext cx="5115216" cy="1584730"/>
            <a:chOff x="6349906" y="3558127"/>
            <a:chExt cx="5115216" cy="15847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9906" y="3558127"/>
              <a:ext cx="5115216" cy="158473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60652" y="3924172"/>
            <a:ext cx="4118276" cy="1022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352" y="691841"/>
            <a:ext cx="1502543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3776" y="4052530"/>
            <a:ext cx="1402977" cy="658020"/>
            <a:chOff x="4673776" y="4052530"/>
            <a:chExt cx="1402977" cy="6580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3776" y="4052530"/>
              <a:ext cx="1402977" cy="6580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47714" y="894173"/>
            <a:ext cx="7314590" cy="22632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238" y="2040021"/>
            <a:ext cx="3563371" cy="1871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7531" y="5954983"/>
            <a:ext cx="1402977" cy="658020"/>
            <a:chOff x="857531" y="5954983"/>
            <a:chExt cx="1402977" cy="6580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531" y="5954983"/>
              <a:ext cx="1402977" cy="6580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5976" y="5627313"/>
            <a:ext cx="3967256" cy="1313360"/>
            <a:chOff x="2465976" y="5627313"/>
            <a:chExt cx="3967256" cy="13133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5976" y="5627313"/>
              <a:ext cx="3967256" cy="13133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86921" y="5954983"/>
            <a:ext cx="1402977" cy="658020"/>
            <a:chOff x="6986921" y="5954983"/>
            <a:chExt cx="1402977" cy="6580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6921" y="5954983"/>
              <a:ext cx="1402977" cy="6580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59628" y="5626270"/>
            <a:ext cx="4171101" cy="1315447"/>
            <a:chOff x="8959628" y="5626270"/>
            <a:chExt cx="4171101" cy="13154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9628" y="5626270"/>
              <a:ext cx="4171101" cy="131544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40785" y="5665736"/>
            <a:ext cx="3153648" cy="14722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35076" y="5910123"/>
            <a:ext cx="4216124" cy="14991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4199" y="3696935"/>
            <a:ext cx="3069611" cy="1233846"/>
            <a:chOff x="1214199" y="3696935"/>
            <a:chExt cx="3069611" cy="12338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4199" y="3696935"/>
              <a:ext cx="3069611" cy="12338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54069" y="3720499"/>
            <a:ext cx="4425460" cy="1233846"/>
            <a:chOff x="6454069" y="3720499"/>
            <a:chExt cx="4425460" cy="12338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54069" y="3720499"/>
              <a:ext cx="4425460" cy="12338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90607" y="4052530"/>
            <a:ext cx="1402977" cy="658020"/>
            <a:chOff x="11390607" y="4052530"/>
            <a:chExt cx="1402977" cy="6580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90607" y="4052530"/>
              <a:ext cx="1402977" cy="6580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06335" y="3741053"/>
            <a:ext cx="3334461" cy="1233846"/>
            <a:chOff x="13106335" y="3741053"/>
            <a:chExt cx="3334461" cy="123384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06335" y="3741053"/>
              <a:ext cx="3334461" cy="12338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7531" y="7812543"/>
            <a:ext cx="1402977" cy="658020"/>
            <a:chOff x="857531" y="7812543"/>
            <a:chExt cx="1402977" cy="6580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531" y="7812543"/>
              <a:ext cx="1402977" cy="65802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5279" y="3695597"/>
            <a:ext cx="2728514" cy="137324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98956" y="3991851"/>
            <a:ext cx="4280419" cy="102218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09550" y="3984106"/>
            <a:ext cx="3285524" cy="14991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749005" y="7584031"/>
            <a:ext cx="3535655" cy="1115045"/>
            <a:chOff x="2749005" y="7584031"/>
            <a:chExt cx="3535655" cy="111504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49005" y="7584031"/>
              <a:ext cx="3535655" cy="111504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00182" y="7784382"/>
            <a:ext cx="2559457" cy="102218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978514" y="693698"/>
            <a:ext cx="22972448" cy="22626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876" y="710727"/>
            <a:ext cx="924486" cy="757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105029" y="-1120543"/>
            <a:ext cx="26981379" cy="133206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62086" y="693698"/>
            <a:ext cx="21389352" cy="22626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876" y="710727"/>
            <a:ext cx="924486" cy="757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6751" y="2209622"/>
            <a:ext cx="15392212" cy="6783421"/>
            <a:chOff x="1446751" y="2209622"/>
            <a:chExt cx="15392212" cy="67834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751" y="2209622"/>
              <a:ext cx="15392212" cy="67834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371" y="1406267"/>
            <a:ext cx="16738133" cy="3186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52" y="691841"/>
            <a:ext cx="923133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1724" y="5021743"/>
            <a:ext cx="16434581" cy="35448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43496" y="3031184"/>
            <a:ext cx="13652573" cy="6288716"/>
            <a:chOff x="4143496" y="3031184"/>
            <a:chExt cx="13652573" cy="62887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3496" y="3031184"/>
              <a:ext cx="13652573" cy="62887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3762" y="9662229"/>
            <a:ext cx="7629229" cy="497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876" y="710727"/>
            <a:ext cx="836629" cy="7576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502" y="2021667"/>
            <a:ext cx="8934048" cy="12604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7204" y="1062880"/>
            <a:ext cx="10115314" cy="1759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9266" y="2902822"/>
            <a:ext cx="3526257" cy="64236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352" y="663270"/>
            <a:ext cx="878410" cy="540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49005" y="4532519"/>
            <a:ext cx="13333333" cy="28571"/>
            <a:chOff x="2749005" y="4532519"/>
            <a:chExt cx="13333333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9005" y="4532519"/>
              <a:ext cx="1333333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8529" y="6314268"/>
            <a:ext cx="13333333" cy="28571"/>
            <a:chOff x="2718529" y="6314268"/>
            <a:chExt cx="13333333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8529" y="6314268"/>
              <a:ext cx="13333333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43762" y="7838282"/>
            <a:ext cx="13333333" cy="28571"/>
            <a:chOff x="3043762" y="7838282"/>
            <a:chExt cx="13333333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3762" y="7838282"/>
              <a:ext cx="13333333" cy="2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7962" y="1178952"/>
            <a:ext cx="13567971" cy="22632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85526" y="2666075"/>
            <a:ext cx="3929762" cy="1193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32145" y="3610030"/>
            <a:ext cx="14341724" cy="11132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85526" y="4390152"/>
            <a:ext cx="2151895" cy="1193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73058" y="5284571"/>
            <a:ext cx="17057724" cy="1113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36080" y="1359137"/>
            <a:ext cx="20277686" cy="2262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52" y="691841"/>
            <a:ext cx="942181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3289" y="3155610"/>
            <a:ext cx="13504352" cy="5210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594" y="2926857"/>
            <a:ext cx="16976526" cy="1362920"/>
            <a:chOff x="654594" y="2926857"/>
            <a:chExt cx="16976526" cy="13629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4" y="2926857"/>
              <a:ext cx="16976526" cy="13629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292" y="3102653"/>
            <a:ext cx="8915486" cy="11538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6783" y="817643"/>
            <a:ext cx="7141019" cy="22626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352" y="691841"/>
            <a:ext cx="923133" cy="504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9642" y="1974901"/>
            <a:ext cx="3763429" cy="13739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5664" y="4415628"/>
            <a:ext cx="3772952" cy="13739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4594" y="5392636"/>
            <a:ext cx="16976526" cy="1267175"/>
            <a:chOff x="654594" y="5392636"/>
            <a:chExt cx="16976526" cy="12671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4594" y="5392636"/>
              <a:ext cx="16976526" cy="126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4594" y="7679708"/>
            <a:ext cx="16976526" cy="917641"/>
            <a:chOff x="654594" y="7679708"/>
            <a:chExt cx="16976526" cy="9176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594" y="7679708"/>
              <a:ext cx="16976526" cy="91764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3651" y="6751317"/>
            <a:ext cx="3782476" cy="13739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149" y="5534465"/>
            <a:ext cx="16308914" cy="11212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149" y="7797467"/>
            <a:ext cx="16483943" cy="775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594" y="2744270"/>
            <a:ext cx="8426358" cy="3732497"/>
            <a:chOff x="654594" y="2744270"/>
            <a:chExt cx="8426358" cy="3732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594" y="2744270"/>
              <a:ext cx="8426358" cy="3732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7160" y="3766244"/>
            <a:ext cx="1688549" cy="1688549"/>
            <a:chOff x="1077160" y="3766244"/>
            <a:chExt cx="1688549" cy="16885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160" y="3766244"/>
              <a:ext cx="1688549" cy="16885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04762" y="2744270"/>
            <a:ext cx="8426358" cy="3193608"/>
            <a:chOff x="9204762" y="2744270"/>
            <a:chExt cx="8426358" cy="31936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4762" y="2744270"/>
              <a:ext cx="8426358" cy="3193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12871" y="3766244"/>
            <a:ext cx="1688549" cy="1688549"/>
            <a:chOff x="9712871" y="3766244"/>
            <a:chExt cx="1688549" cy="1688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2871" y="3766244"/>
              <a:ext cx="1688549" cy="16885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4594" y="6610101"/>
            <a:ext cx="8426358" cy="2419624"/>
            <a:chOff x="654594" y="6610101"/>
            <a:chExt cx="8426358" cy="24196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594" y="6610101"/>
              <a:ext cx="8426358" cy="24196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2703" y="6975638"/>
            <a:ext cx="1688549" cy="1688549"/>
            <a:chOff x="1162703" y="6975638"/>
            <a:chExt cx="1688549" cy="16885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2703" y="6975638"/>
              <a:ext cx="1688549" cy="16885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04762" y="6123122"/>
            <a:ext cx="8426358" cy="2977295"/>
            <a:chOff x="9204762" y="6123122"/>
            <a:chExt cx="8426358" cy="29772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04762" y="6123122"/>
              <a:ext cx="8426358" cy="29772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24358" y="6582252"/>
            <a:ext cx="1688549" cy="1688549"/>
            <a:chOff x="9524358" y="6582252"/>
            <a:chExt cx="1688549" cy="16885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4358" y="6582252"/>
              <a:ext cx="1688549" cy="16885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9615" y="3828700"/>
            <a:ext cx="1563639" cy="1563639"/>
            <a:chOff x="1139615" y="3828700"/>
            <a:chExt cx="1563639" cy="15636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615" y="3828700"/>
              <a:ext cx="1563639" cy="15636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56641" y="3912617"/>
            <a:ext cx="1360944" cy="1349628"/>
            <a:chOff x="9856641" y="3912617"/>
            <a:chExt cx="1360944" cy="134962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56641" y="3912617"/>
              <a:ext cx="1360944" cy="13496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9284" y="7155018"/>
            <a:ext cx="1230571" cy="1230571"/>
            <a:chOff x="1379284" y="7155018"/>
            <a:chExt cx="1230571" cy="1230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9284" y="7155018"/>
              <a:ext cx="1230571" cy="1230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68101" y="6721480"/>
            <a:ext cx="1415104" cy="1415104"/>
            <a:chOff x="9668101" y="6721480"/>
            <a:chExt cx="1415104" cy="14151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8101" y="6721480"/>
              <a:ext cx="1415104" cy="141510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95297" y="6445290"/>
            <a:ext cx="1767381" cy="152381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77268" y="7054442"/>
            <a:ext cx="5488933" cy="190461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33629" y="6838676"/>
            <a:ext cx="2456905" cy="15238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15600" y="7447829"/>
            <a:ext cx="5566838" cy="7785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83810" y="2969710"/>
            <a:ext cx="1767381" cy="152381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65400" y="3617857"/>
            <a:ext cx="5776200" cy="190461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33629" y="3099003"/>
            <a:ext cx="2767267" cy="152381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63800" y="3916460"/>
            <a:ext cx="6143457" cy="227997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78146" y="1181218"/>
            <a:ext cx="7390914" cy="226264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29352" y="691841"/>
            <a:ext cx="942181" cy="50423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30842" y="1359137"/>
            <a:ext cx="23029590" cy="22626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9600" y="691841"/>
            <a:ext cx="13195924" cy="504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876" y="710727"/>
            <a:ext cx="553181" cy="757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7987" y="3068669"/>
            <a:ext cx="15937324" cy="3722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864571" y="-1745994"/>
            <a:ext cx="30539028" cy="14416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4594" y="620036"/>
            <a:ext cx="16976526" cy="849717"/>
            <a:chOff x="654594" y="620036"/>
            <a:chExt cx="16976526" cy="8497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4" y="620036"/>
              <a:ext cx="16976526" cy="84971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4524" y="355617"/>
            <a:ext cx="6543705" cy="1759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52" y="815650"/>
            <a:ext cx="1502543" cy="5042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89600" y="853746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94" y="620036"/>
            <a:ext cx="16976526" cy="537635"/>
            <a:chOff x="654594" y="620036"/>
            <a:chExt cx="16976526" cy="53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594" y="620036"/>
              <a:ext cx="16976526" cy="53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352" y="691841"/>
            <a:ext cx="1502543" cy="504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810" y="4422600"/>
            <a:ext cx="14513638" cy="2072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8261" y="1516555"/>
            <a:ext cx="8607143" cy="31880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9124" y="691841"/>
            <a:ext cx="13195924" cy="504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485714"/>
            <a:ext cx="18285714" cy="809524"/>
            <a:chOff x="0" y="9485714"/>
            <a:chExt cx="18285714" cy="80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485714"/>
              <a:ext cx="18285714" cy="8095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1743" y="9662229"/>
            <a:ext cx="7527267" cy="497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2024-03-17T16:37:21Z</dcterms:created>
  <dcterms:modified xsi:type="dcterms:W3CDTF">2024-03-17T16:37:21Z</dcterms:modified>
</cp:coreProperties>
</file>