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71" r:id="rId4"/>
    <p:sldId id="272" r:id="rId5"/>
    <p:sldId id="273" r:id="rId6"/>
    <p:sldId id="274" r:id="rId7"/>
    <p:sldId id="275" r:id="rId8"/>
    <p:sldId id="276" r:id="rId9"/>
    <p:sldId id="265" r:id="rId10"/>
    <p:sldId id="257" r:id="rId11"/>
    <p:sldId id="266" r:id="rId12"/>
    <p:sldId id="264" r:id="rId13"/>
    <p:sldId id="267" r:id="rId14"/>
    <p:sldId id="268" r:id="rId15"/>
    <p:sldId id="269" r:id="rId16"/>
    <p:sldId id="263" r:id="rId17"/>
  </p:sldIdLst>
  <p:sldSz cx="9144000" cy="5143500" type="screen16x9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B3488-FDF4-7742-48AA-98B011AFA51E}" v="1174" dt="2025-04-06T19:50:37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oslav Körner" userId="215123083ea71082" providerId="Windows Live" clId="Web-{3A7B3488-FDF4-7742-48AA-98B011AFA51E}"/>
    <pc:docChg chg="addSld delSld modSld sldOrd modMainMaster">
      <pc:chgData name="Jaroslav Körner" userId="215123083ea71082" providerId="Windows Live" clId="Web-{3A7B3488-FDF4-7742-48AA-98B011AFA51E}" dt="2025-04-06T19:50:37.001" v="1102" actId="1076"/>
      <pc:docMkLst>
        <pc:docMk/>
      </pc:docMkLst>
      <pc:sldChg chg="modSp">
        <pc:chgData name="Jaroslav Körner" userId="215123083ea71082" providerId="Windows Live" clId="Web-{3A7B3488-FDF4-7742-48AA-98B011AFA51E}" dt="2025-04-06T13:18:59.486" v="7" actId="20577"/>
        <pc:sldMkLst>
          <pc:docMk/>
          <pc:sldMk cId="0" sldId="256"/>
        </pc:sldMkLst>
        <pc:spChg chg="mod">
          <ac:chgData name="Jaroslav Körner" userId="215123083ea71082" providerId="Windows Live" clId="Web-{3A7B3488-FDF4-7742-48AA-98B011AFA51E}" dt="2025-04-06T13:18:59.486" v="7" actId="20577"/>
          <ac:spMkLst>
            <pc:docMk/>
            <pc:sldMk cId="0" sldId="256"/>
            <ac:spMk id="33" creationId="{00000000-0000-0000-0000-000000000000}"/>
          </ac:spMkLst>
        </pc:spChg>
      </pc:sldChg>
      <pc:sldChg chg="modSp ord">
        <pc:chgData name="Jaroslav Körner" userId="215123083ea71082" providerId="Windows Live" clId="Web-{3A7B3488-FDF4-7742-48AA-98B011AFA51E}" dt="2025-04-06T14:43:36.304" v="660" actId="20577"/>
        <pc:sldMkLst>
          <pc:docMk/>
          <pc:sldMk cId="0" sldId="257"/>
        </pc:sldMkLst>
        <pc:spChg chg="mod">
          <ac:chgData name="Jaroslav Körner" userId="215123083ea71082" providerId="Windows Live" clId="Web-{3A7B3488-FDF4-7742-48AA-98B011AFA51E}" dt="2025-04-06T14:43:36.304" v="660" actId="20577"/>
          <ac:spMkLst>
            <pc:docMk/>
            <pc:sldMk cId="0" sldId="257"/>
            <ac:spMk id="35" creationId="{00000000-0000-0000-0000-000000000000}"/>
          </ac:spMkLst>
        </pc:spChg>
        <pc:spChg chg="mod">
          <ac:chgData name="Jaroslav Körner" userId="215123083ea71082" providerId="Windows Live" clId="Web-{3A7B3488-FDF4-7742-48AA-98B011AFA51E}" dt="2025-04-06T13:18:36.797" v="4"/>
          <ac:spMkLst>
            <pc:docMk/>
            <pc:sldMk cId="0" sldId="257"/>
            <ac:spMk id="36" creationId="{00000000-0000-0000-0000-000000000000}"/>
          </ac:spMkLst>
        </pc:spChg>
      </pc:sldChg>
      <pc:sldChg chg="modSp">
        <pc:chgData name="Jaroslav Körner" userId="215123083ea71082" providerId="Windows Live" clId="Web-{3A7B3488-FDF4-7742-48AA-98B011AFA51E}" dt="2025-04-06T13:23:00.158" v="52" actId="20577"/>
        <pc:sldMkLst>
          <pc:docMk/>
          <pc:sldMk cId="0" sldId="258"/>
        </pc:sldMkLst>
        <pc:spChg chg="mod">
          <ac:chgData name="Jaroslav Körner" userId="215123083ea71082" providerId="Windows Live" clId="Web-{3A7B3488-FDF4-7742-48AA-98B011AFA51E}" dt="2025-04-06T13:20:12.538" v="32" actId="14100"/>
          <ac:spMkLst>
            <pc:docMk/>
            <pc:sldMk cId="0" sldId="258"/>
            <ac:spMk id="37" creationId="{00000000-0000-0000-0000-000000000000}"/>
          </ac:spMkLst>
        </pc:spChg>
        <pc:spChg chg="mod">
          <ac:chgData name="Jaroslav Körner" userId="215123083ea71082" providerId="Windows Live" clId="Web-{3A7B3488-FDF4-7742-48AA-98B011AFA51E}" dt="2025-04-06T13:23:00.158" v="52" actId="20577"/>
          <ac:spMkLst>
            <pc:docMk/>
            <pc:sldMk cId="0" sldId="258"/>
            <ac:spMk id="38" creationId="{00000000-0000-0000-0000-000000000000}"/>
          </ac:spMkLst>
        </pc:spChg>
        <pc:spChg chg="mod">
          <ac:chgData name="Jaroslav Körner" userId="215123083ea71082" providerId="Windows Live" clId="Web-{3A7B3488-FDF4-7742-48AA-98B011AFA51E}" dt="2025-04-06T13:18:25.015" v="3"/>
          <ac:spMkLst>
            <pc:docMk/>
            <pc:sldMk cId="0" sldId="258"/>
            <ac:spMk id="40" creationId="{00000000-0000-0000-0000-000000000000}"/>
          </ac:spMkLst>
        </pc:spChg>
      </pc:sldChg>
      <pc:sldChg chg="modSp del">
        <pc:chgData name="Jaroslav Körner" userId="215123083ea71082" providerId="Windows Live" clId="Web-{3A7B3488-FDF4-7742-48AA-98B011AFA51E}" dt="2025-04-06T14:57:01.925" v="938"/>
        <pc:sldMkLst>
          <pc:docMk/>
          <pc:sldMk cId="0" sldId="259"/>
        </pc:sldMkLst>
        <pc:spChg chg="mod">
          <ac:chgData name="Jaroslav Körner" userId="215123083ea71082" providerId="Windows Live" clId="Web-{3A7B3488-FDF4-7742-48AA-98B011AFA51E}" dt="2025-04-06T13:18:36.797" v="4"/>
          <ac:spMkLst>
            <pc:docMk/>
            <pc:sldMk cId="0" sldId="259"/>
            <ac:spMk id="44" creationId="{00000000-0000-0000-0000-000000000000}"/>
          </ac:spMkLst>
        </pc:spChg>
      </pc:sldChg>
      <pc:sldChg chg="modSp del">
        <pc:chgData name="Jaroslav Körner" userId="215123083ea71082" providerId="Windows Live" clId="Web-{3A7B3488-FDF4-7742-48AA-98B011AFA51E}" dt="2025-04-06T14:56:58.457" v="937"/>
        <pc:sldMkLst>
          <pc:docMk/>
          <pc:sldMk cId="0" sldId="260"/>
        </pc:sldMkLst>
        <pc:spChg chg="mod">
          <ac:chgData name="Jaroslav Körner" userId="215123083ea71082" providerId="Windows Live" clId="Web-{3A7B3488-FDF4-7742-48AA-98B011AFA51E}" dt="2025-04-06T13:18:36.797" v="4"/>
          <ac:spMkLst>
            <pc:docMk/>
            <pc:sldMk cId="0" sldId="260"/>
            <ac:spMk id="50" creationId="{00000000-0000-0000-0000-000000000000}"/>
          </ac:spMkLst>
        </pc:spChg>
      </pc:sldChg>
      <pc:sldChg chg="modSp del">
        <pc:chgData name="Jaroslav Körner" userId="215123083ea71082" providerId="Windows Live" clId="Web-{3A7B3488-FDF4-7742-48AA-98B011AFA51E}" dt="2025-04-06T14:56:56.285" v="936"/>
        <pc:sldMkLst>
          <pc:docMk/>
          <pc:sldMk cId="0" sldId="261"/>
        </pc:sldMkLst>
        <pc:spChg chg="mod">
          <ac:chgData name="Jaroslav Körner" userId="215123083ea71082" providerId="Windows Live" clId="Web-{3A7B3488-FDF4-7742-48AA-98B011AFA51E}" dt="2025-04-06T13:18:36.797" v="4"/>
          <ac:spMkLst>
            <pc:docMk/>
            <pc:sldMk cId="0" sldId="261"/>
            <ac:spMk id="54" creationId="{00000000-0000-0000-0000-000000000000}"/>
          </ac:spMkLst>
        </pc:spChg>
      </pc:sldChg>
      <pc:sldChg chg="addSp modSp del">
        <pc:chgData name="Jaroslav Körner" userId="215123083ea71082" providerId="Windows Live" clId="Web-{3A7B3488-FDF4-7742-48AA-98B011AFA51E}" dt="2025-04-06T14:56:53.285" v="935"/>
        <pc:sldMkLst>
          <pc:docMk/>
          <pc:sldMk cId="0" sldId="262"/>
        </pc:sldMkLst>
        <pc:spChg chg="add mod">
          <ac:chgData name="Jaroslav Körner" userId="215123083ea71082" providerId="Windows Live" clId="Web-{3A7B3488-FDF4-7742-48AA-98B011AFA51E}" dt="2025-04-06T13:18:36.797" v="4"/>
          <ac:spMkLst>
            <pc:docMk/>
            <pc:sldMk cId="0" sldId="262"/>
            <ac:spMk id="2" creationId="{29AFE3D7-9D17-83F5-A16A-98B92B715153}"/>
          </ac:spMkLst>
        </pc:spChg>
      </pc:sldChg>
      <pc:sldChg chg="ord">
        <pc:chgData name="Jaroslav Körner" userId="215123083ea71082" providerId="Windows Live" clId="Web-{3A7B3488-FDF4-7742-48AA-98B011AFA51E}" dt="2025-04-06T14:33:44.331" v="609"/>
        <pc:sldMkLst>
          <pc:docMk/>
          <pc:sldMk cId="0" sldId="263"/>
        </pc:sldMkLst>
      </pc:sldChg>
      <pc:sldChg chg="addSp modSp add replId">
        <pc:chgData name="Jaroslav Körner" userId="215123083ea71082" providerId="Windows Live" clId="Web-{3A7B3488-FDF4-7742-48AA-98B011AFA51E}" dt="2025-04-06T19:38:57.706" v="982" actId="14100"/>
        <pc:sldMkLst>
          <pc:docMk/>
          <pc:sldMk cId="2604412511" sldId="264"/>
        </pc:sldMkLst>
        <pc:spChg chg="mod">
          <ac:chgData name="Jaroslav Körner" userId="215123083ea71082" providerId="Windows Live" clId="Web-{3A7B3488-FDF4-7742-48AA-98B011AFA51E}" dt="2025-04-06T14:33:27.284" v="608" actId="20577"/>
          <ac:spMkLst>
            <pc:docMk/>
            <pc:sldMk cId="2604412511" sldId="264"/>
            <ac:spMk id="37" creationId="{8D82F8DA-CD1D-6483-75B0-002DA89BDD71}"/>
          </ac:spMkLst>
        </pc:spChg>
        <pc:spChg chg="mod">
          <ac:chgData name="Jaroslav Körner" userId="215123083ea71082" providerId="Windows Live" clId="Web-{3A7B3488-FDF4-7742-48AA-98B011AFA51E}" dt="2025-04-06T19:38:57.706" v="982" actId="14100"/>
          <ac:spMkLst>
            <pc:docMk/>
            <pc:sldMk cId="2604412511" sldId="264"/>
            <ac:spMk id="38" creationId="{2806AD65-37C9-71A8-0FD2-E144C7860FBA}"/>
          </ac:spMkLst>
        </pc:spChg>
        <pc:picChg chg="add mod">
          <ac:chgData name="Jaroslav Körner" userId="215123083ea71082" providerId="Windows Live" clId="Web-{3A7B3488-FDF4-7742-48AA-98B011AFA51E}" dt="2025-04-06T14:24:55.610" v="570" actId="1076"/>
          <ac:picMkLst>
            <pc:docMk/>
            <pc:sldMk cId="2604412511" sldId="264"/>
            <ac:picMk id="2" creationId="{DC486E7D-4D27-7C03-E9B2-CEF350365C3F}"/>
          </ac:picMkLst>
        </pc:picChg>
      </pc:sldChg>
      <pc:sldChg chg="addSp delSp modSp add ord replId">
        <pc:chgData name="Jaroslav Körner" userId="215123083ea71082" providerId="Windows Live" clId="Web-{3A7B3488-FDF4-7742-48AA-98B011AFA51E}" dt="2025-04-06T14:27:10.068" v="583"/>
        <pc:sldMkLst>
          <pc:docMk/>
          <pc:sldMk cId="346679601" sldId="265"/>
        </pc:sldMkLst>
        <pc:spChg chg="add del mod">
          <ac:chgData name="Jaroslav Körner" userId="215123083ea71082" providerId="Windows Live" clId="Web-{3A7B3488-FDF4-7742-48AA-98B011AFA51E}" dt="2025-04-06T13:36:06.087" v="108"/>
          <ac:spMkLst>
            <pc:docMk/>
            <pc:sldMk cId="346679601" sldId="265"/>
            <ac:spMk id="2" creationId="{A615FB83-C352-B49F-6748-56F234B9723C}"/>
          </ac:spMkLst>
        </pc:spChg>
        <pc:spChg chg="mod">
          <ac:chgData name="Jaroslav Körner" userId="215123083ea71082" providerId="Windows Live" clId="Web-{3A7B3488-FDF4-7742-48AA-98B011AFA51E}" dt="2025-04-06T13:47:21.837" v="514" actId="20577"/>
          <ac:spMkLst>
            <pc:docMk/>
            <pc:sldMk cId="346679601" sldId="265"/>
            <ac:spMk id="52" creationId="{C2D75FDA-8FA7-A515-A4D8-75404A287BF3}"/>
          </ac:spMkLst>
        </pc:spChg>
        <pc:graphicFrameChg chg="mod modGraphic">
          <ac:chgData name="Jaroslav Körner" userId="215123083ea71082" providerId="Windows Live" clId="Web-{3A7B3488-FDF4-7742-48AA-98B011AFA51E}" dt="2025-04-06T13:46:43.834" v="506"/>
          <ac:graphicFrameMkLst>
            <pc:docMk/>
            <pc:sldMk cId="346679601" sldId="265"/>
            <ac:graphicFrameMk id="53" creationId="{8C6B7B64-6CE8-ADD9-3FBC-24F02ECF950C}"/>
          </ac:graphicFrameMkLst>
        </pc:graphicFrameChg>
      </pc:sldChg>
      <pc:sldChg chg="addSp modSp add ord replId">
        <pc:chgData name="Jaroslav Körner" userId="215123083ea71082" providerId="Windows Live" clId="Web-{3A7B3488-FDF4-7742-48AA-98B011AFA51E}" dt="2025-04-06T14:39:18.686" v="656" actId="1076"/>
        <pc:sldMkLst>
          <pc:docMk/>
          <pc:sldMk cId="2068712291" sldId="266"/>
        </pc:sldMkLst>
        <pc:spChg chg="add mod">
          <ac:chgData name="Jaroslav Körner" userId="215123083ea71082" providerId="Windows Live" clId="Web-{3A7B3488-FDF4-7742-48AA-98B011AFA51E}" dt="2025-04-06T14:37:23.276" v="645" actId="1076"/>
          <ac:spMkLst>
            <pc:docMk/>
            <pc:sldMk cId="2068712291" sldId="266"/>
            <ac:spMk id="3" creationId="{A3E1FF99-3CCF-88F7-63C2-60DAA17EA7B1}"/>
          </ac:spMkLst>
        </pc:spChg>
        <pc:spChg chg="add mod">
          <ac:chgData name="Jaroslav Körner" userId="215123083ea71082" providerId="Windows Live" clId="Web-{3A7B3488-FDF4-7742-48AA-98B011AFA51E}" dt="2025-04-06T14:39:10.202" v="654" actId="20577"/>
          <ac:spMkLst>
            <pc:docMk/>
            <pc:sldMk cId="2068712291" sldId="266"/>
            <ac:spMk id="6" creationId="{8175F06D-3943-C6D8-438F-0A475FFFF0F6}"/>
          </ac:spMkLst>
        </pc:spChg>
        <pc:spChg chg="mod">
          <ac:chgData name="Jaroslav Körner" userId="215123083ea71082" providerId="Windows Live" clId="Web-{3A7B3488-FDF4-7742-48AA-98B011AFA51E}" dt="2025-04-06T14:34:09.770" v="613" actId="20577"/>
          <ac:spMkLst>
            <pc:docMk/>
            <pc:sldMk cId="2068712291" sldId="266"/>
            <ac:spMk id="37" creationId="{F257827C-E0F6-FDAD-366F-E527AB9E7D32}"/>
          </ac:spMkLst>
        </pc:spChg>
        <pc:spChg chg="mod">
          <ac:chgData name="Jaroslav Körner" userId="215123083ea71082" providerId="Windows Live" clId="Web-{3A7B3488-FDF4-7742-48AA-98B011AFA51E}" dt="2025-04-06T14:39:18.686" v="656" actId="1076"/>
          <ac:spMkLst>
            <pc:docMk/>
            <pc:sldMk cId="2068712291" sldId="266"/>
            <ac:spMk id="38" creationId="{F0471ED9-277B-EA4B-A0C9-2A695AB98CA0}"/>
          </ac:spMkLst>
        </pc:spChg>
        <pc:picChg chg="add mod">
          <ac:chgData name="Jaroslav Körner" userId="215123083ea71082" providerId="Windows Live" clId="Web-{3A7B3488-FDF4-7742-48AA-98B011AFA51E}" dt="2025-04-06T14:37:17.995" v="644" actId="1076"/>
          <ac:picMkLst>
            <pc:docMk/>
            <pc:sldMk cId="2068712291" sldId="266"/>
            <ac:picMk id="2" creationId="{8A638B1F-761C-8C72-3220-B6A321F9D57D}"/>
          </ac:picMkLst>
        </pc:picChg>
        <pc:picChg chg="add mod">
          <ac:chgData name="Jaroslav Körner" userId="215123083ea71082" providerId="Windows Live" clId="Web-{3A7B3488-FDF4-7742-48AA-98B011AFA51E}" dt="2025-04-06T14:38:57.357" v="649" actId="1076"/>
          <ac:picMkLst>
            <pc:docMk/>
            <pc:sldMk cId="2068712291" sldId="266"/>
            <ac:picMk id="4" creationId="{C2003D3F-311E-FFAC-BE10-A0AFA036A58E}"/>
          </ac:picMkLst>
        </pc:picChg>
      </pc:sldChg>
      <pc:sldChg chg="addSp modSp add replId">
        <pc:chgData name="Jaroslav Körner" userId="215123083ea71082" providerId="Windows Live" clId="Web-{3A7B3488-FDF4-7742-48AA-98B011AFA51E}" dt="2025-04-06T14:33:14.158" v="607" actId="20577"/>
        <pc:sldMkLst>
          <pc:docMk/>
          <pc:sldMk cId="4018542345" sldId="267"/>
        </pc:sldMkLst>
        <pc:spChg chg="mod">
          <ac:chgData name="Jaroslav Körner" userId="215123083ea71082" providerId="Windows Live" clId="Web-{3A7B3488-FDF4-7742-48AA-98B011AFA51E}" dt="2025-04-06T14:30:03.308" v="590" actId="20577"/>
          <ac:spMkLst>
            <pc:docMk/>
            <pc:sldMk cId="4018542345" sldId="267"/>
            <ac:spMk id="37" creationId="{0913F406-24E5-431B-4E3F-34CBDBA0F1FA}"/>
          </ac:spMkLst>
        </pc:spChg>
        <pc:spChg chg="mod">
          <ac:chgData name="Jaroslav Körner" userId="215123083ea71082" providerId="Windows Live" clId="Web-{3A7B3488-FDF4-7742-48AA-98B011AFA51E}" dt="2025-04-06T14:33:14.158" v="607" actId="20577"/>
          <ac:spMkLst>
            <pc:docMk/>
            <pc:sldMk cId="4018542345" sldId="267"/>
            <ac:spMk id="38" creationId="{BE65922D-3059-4614-2CC5-41E9EB3554E5}"/>
          </ac:spMkLst>
        </pc:spChg>
        <pc:picChg chg="add mod">
          <ac:chgData name="Jaroslav Körner" userId="215123083ea71082" providerId="Windows Live" clId="Web-{3A7B3488-FDF4-7742-48AA-98B011AFA51E}" dt="2025-04-06T14:29:46.823" v="589" actId="1076"/>
          <ac:picMkLst>
            <pc:docMk/>
            <pc:sldMk cId="4018542345" sldId="267"/>
            <ac:picMk id="2" creationId="{BF1577FC-0319-31DD-E2BE-726B5D21894E}"/>
          </ac:picMkLst>
        </pc:picChg>
      </pc:sldChg>
      <pc:sldChg chg="addSp delSp modSp add replId">
        <pc:chgData name="Jaroslav Körner" userId="215123083ea71082" providerId="Windows Live" clId="Web-{3A7B3488-FDF4-7742-48AA-98B011AFA51E}" dt="2025-04-06T14:54:30.952" v="920" actId="20577"/>
        <pc:sldMkLst>
          <pc:docMk/>
          <pc:sldMk cId="1120793301" sldId="268"/>
        </pc:sldMkLst>
        <pc:spChg chg="add del mod">
          <ac:chgData name="Jaroslav Körner" userId="215123083ea71082" providerId="Windows Live" clId="Web-{3A7B3488-FDF4-7742-48AA-98B011AFA51E}" dt="2025-04-06T14:53:45.372" v="914"/>
          <ac:spMkLst>
            <pc:docMk/>
            <pc:sldMk cId="1120793301" sldId="268"/>
            <ac:spMk id="3" creationId="{5F994454-D5EE-BDBF-DC3C-1A962681A934}"/>
          </ac:spMkLst>
        </pc:spChg>
        <pc:spChg chg="add del mod">
          <ac:chgData name="Jaroslav Körner" userId="215123083ea71082" providerId="Windows Live" clId="Web-{3A7B3488-FDF4-7742-48AA-98B011AFA51E}" dt="2025-04-06T14:53:47.560" v="916"/>
          <ac:spMkLst>
            <pc:docMk/>
            <pc:sldMk cId="1120793301" sldId="268"/>
            <ac:spMk id="5" creationId="{EDE357E9-67C1-A970-937D-B61A3CECE72B}"/>
          </ac:spMkLst>
        </pc:spChg>
        <pc:spChg chg="mod">
          <ac:chgData name="Jaroslav Körner" userId="215123083ea71082" providerId="Windows Live" clId="Web-{3A7B3488-FDF4-7742-48AA-98B011AFA51E}" dt="2025-04-06T14:44:33.994" v="665" actId="20577"/>
          <ac:spMkLst>
            <pc:docMk/>
            <pc:sldMk cId="1120793301" sldId="268"/>
            <ac:spMk id="37" creationId="{822297A9-9DCC-C88E-F98E-E38E44E5D035}"/>
          </ac:spMkLst>
        </pc:spChg>
        <pc:spChg chg="mod">
          <ac:chgData name="Jaroslav Körner" userId="215123083ea71082" providerId="Windows Live" clId="Web-{3A7B3488-FDF4-7742-48AA-98B011AFA51E}" dt="2025-04-06T14:54:30.952" v="920" actId="20577"/>
          <ac:spMkLst>
            <pc:docMk/>
            <pc:sldMk cId="1120793301" sldId="268"/>
            <ac:spMk id="38" creationId="{F1CF8A3C-7408-6DC3-F98F-24F28E1E77FB}"/>
          </ac:spMkLst>
        </pc:spChg>
      </pc:sldChg>
      <pc:sldChg chg="addSp modSp add replId">
        <pc:chgData name="Jaroslav Körner" userId="215123083ea71082" providerId="Windows Live" clId="Web-{3A7B3488-FDF4-7742-48AA-98B011AFA51E}" dt="2025-04-06T14:56:17.627" v="934" actId="1076"/>
        <pc:sldMkLst>
          <pc:docMk/>
          <pc:sldMk cId="1741915429" sldId="269"/>
        </pc:sldMkLst>
        <pc:spChg chg="mod">
          <ac:chgData name="Jaroslav Körner" userId="215123083ea71082" providerId="Windows Live" clId="Web-{3A7B3488-FDF4-7742-48AA-98B011AFA51E}" dt="2025-04-06T14:51:14.336" v="841" actId="20577"/>
          <ac:spMkLst>
            <pc:docMk/>
            <pc:sldMk cId="1741915429" sldId="269"/>
            <ac:spMk id="37" creationId="{EEBB4FE8-C53D-382F-1F85-BC42BDDF04B4}"/>
          </ac:spMkLst>
        </pc:spChg>
        <pc:spChg chg="mod">
          <ac:chgData name="Jaroslav Körner" userId="215123083ea71082" providerId="Windows Live" clId="Web-{3A7B3488-FDF4-7742-48AA-98B011AFA51E}" dt="2025-04-06T14:54:03.826" v="918" actId="20577"/>
          <ac:spMkLst>
            <pc:docMk/>
            <pc:sldMk cId="1741915429" sldId="269"/>
            <ac:spMk id="38" creationId="{F936146C-62A7-1DC8-600C-C39FB867FD3F}"/>
          </ac:spMkLst>
        </pc:spChg>
        <pc:picChg chg="add mod modCrop">
          <ac:chgData name="Jaroslav Körner" userId="215123083ea71082" providerId="Windows Live" clId="Web-{3A7B3488-FDF4-7742-48AA-98B011AFA51E}" dt="2025-04-06T14:55:21.250" v="924" actId="1076"/>
          <ac:picMkLst>
            <pc:docMk/>
            <pc:sldMk cId="1741915429" sldId="269"/>
            <ac:picMk id="2" creationId="{AD18E729-F7FD-7451-D366-91CB4F4C8754}"/>
          </ac:picMkLst>
        </pc:picChg>
        <pc:picChg chg="add mod modCrop">
          <ac:chgData name="Jaroslav Körner" userId="215123083ea71082" providerId="Windows Live" clId="Web-{3A7B3488-FDF4-7742-48AA-98B011AFA51E}" dt="2025-04-06T14:56:17.627" v="934" actId="1076"/>
          <ac:picMkLst>
            <pc:docMk/>
            <pc:sldMk cId="1741915429" sldId="269"/>
            <ac:picMk id="3" creationId="{A6F137DA-D1AC-326F-DFF4-311DB82641A5}"/>
          </ac:picMkLst>
        </pc:picChg>
      </pc:sldChg>
      <pc:sldChg chg="modSp new del">
        <pc:chgData name="Jaroslav Körner" userId="215123083ea71082" providerId="Windows Live" clId="Web-{3A7B3488-FDF4-7742-48AA-98B011AFA51E}" dt="2025-04-06T19:36:47.201" v="942"/>
        <pc:sldMkLst>
          <pc:docMk/>
          <pc:sldMk cId="2034145435" sldId="270"/>
        </pc:sldMkLst>
        <pc:spChg chg="mod">
          <ac:chgData name="Jaroslav Körner" userId="215123083ea71082" providerId="Windows Live" clId="Web-{3A7B3488-FDF4-7742-48AA-98B011AFA51E}" dt="2025-04-06T19:36:37.044" v="940" actId="20577"/>
          <ac:spMkLst>
            <pc:docMk/>
            <pc:sldMk cId="2034145435" sldId="270"/>
            <ac:spMk id="2" creationId="{937A41C5-D8D3-9F5E-872A-D8CFE06115A6}"/>
          </ac:spMkLst>
        </pc:spChg>
      </pc:sldChg>
      <pc:sldChg chg="addSp delSp modSp add replId">
        <pc:chgData name="Jaroslav Körner" userId="215123083ea71082" providerId="Windows Live" clId="Web-{3A7B3488-FDF4-7742-48AA-98B011AFA51E}" dt="2025-04-06T19:44:21.407" v="1027" actId="14100"/>
        <pc:sldMkLst>
          <pc:docMk/>
          <pc:sldMk cId="731368859" sldId="271"/>
        </pc:sldMkLst>
        <pc:spChg chg="add mod">
          <ac:chgData name="Jaroslav Körner" userId="215123083ea71082" providerId="Windows Live" clId="Web-{3A7B3488-FDF4-7742-48AA-98B011AFA51E}" dt="2025-04-06T19:44:21.407" v="1027" actId="14100"/>
          <ac:spMkLst>
            <pc:docMk/>
            <pc:sldMk cId="731368859" sldId="271"/>
            <ac:spMk id="3" creationId="{4DBCC738-A30F-5A68-1942-0A6C1B48EDA2}"/>
          </ac:spMkLst>
        </pc:spChg>
        <pc:spChg chg="add del mod">
          <ac:chgData name="Jaroslav Körner" userId="215123083ea71082" providerId="Windows Live" clId="Web-{3A7B3488-FDF4-7742-48AA-98B011AFA51E}" dt="2025-04-06T19:38:47.909" v="981"/>
          <ac:spMkLst>
            <pc:docMk/>
            <pc:sldMk cId="731368859" sldId="271"/>
            <ac:spMk id="5" creationId="{15C16E56-2724-774C-563A-DA2AD1E13236}"/>
          </ac:spMkLst>
        </pc:spChg>
        <pc:spChg chg="add mod">
          <ac:chgData name="Jaroslav Körner" userId="215123083ea71082" providerId="Windows Live" clId="Web-{3A7B3488-FDF4-7742-48AA-98B011AFA51E}" dt="2025-04-06T19:40:13.725" v="1000" actId="20577"/>
          <ac:spMkLst>
            <pc:docMk/>
            <pc:sldMk cId="731368859" sldId="271"/>
            <ac:spMk id="6" creationId="{3D2C8520-3216-349C-51AC-29F7259D69AA}"/>
          </ac:spMkLst>
        </pc:spChg>
        <pc:spChg chg="mod">
          <ac:chgData name="Jaroslav Körner" userId="215123083ea71082" providerId="Windows Live" clId="Web-{3A7B3488-FDF4-7742-48AA-98B011AFA51E}" dt="2025-04-06T19:44:11.782" v="1023" actId="20577"/>
          <ac:spMkLst>
            <pc:docMk/>
            <pc:sldMk cId="731368859" sldId="271"/>
            <ac:spMk id="37" creationId="{67FA958B-5C0C-8CC6-A615-52BF1FB9324A}"/>
          </ac:spMkLst>
        </pc:spChg>
        <pc:spChg chg="mod">
          <ac:chgData name="Jaroslav Körner" userId="215123083ea71082" providerId="Windows Live" clId="Web-{3A7B3488-FDF4-7742-48AA-98B011AFA51E}" dt="2025-04-06T19:40:17.100" v="1002" actId="20577"/>
          <ac:spMkLst>
            <pc:docMk/>
            <pc:sldMk cId="731368859" sldId="271"/>
            <ac:spMk id="38" creationId="{FB8546D5-BC66-028A-288F-439474ADBF90}"/>
          </ac:spMkLst>
        </pc:spChg>
        <pc:picChg chg="add mod modCrop">
          <ac:chgData name="Jaroslav Körner" userId="215123083ea71082" providerId="Windows Live" clId="Web-{3A7B3488-FDF4-7742-48AA-98B011AFA51E}" dt="2025-04-06T19:39:50.271" v="995" actId="1076"/>
          <ac:picMkLst>
            <pc:docMk/>
            <pc:sldMk cId="731368859" sldId="271"/>
            <ac:picMk id="7" creationId="{F3A18C5D-84A8-37CD-AEBA-E6D6A19DA610}"/>
          </ac:picMkLst>
        </pc:picChg>
      </pc:sldChg>
      <pc:sldChg chg="modSp new">
        <pc:chgData name="Jaroslav Körner" userId="215123083ea71082" providerId="Windows Live" clId="Web-{3A7B3488-FDF4-7742-48AA-98B011AFA51E}" dt="2025-04-06T19:45:07.565" v="1029" actId="20577"/>
        <pc:sldMkLst>
          <pc:docMk/>
          <pc:sldMk cId="4123431429" sldId="272"/>
        </pc:sldMkLst>
        <pc:spChg chg="mod">
          <ac:chgData name="Jaroslav Körner" userId="215123083ea71082" providerId="Windows Live" clId="Web-{3A7B3488-FDF4-7742-48AA-98B011AFA51E}" dt="2025-04-06T19:44:03.219" v="1021" actId="20577"/>
          <ac:spMkLst>
            <pc:docMk/>
            <pc:sldMk cId="4123431429" sldId="272"/>
            <ac:spMk id="2" creationId="{9345CFED-A837-221C-BC2E-49783833822E}"/>
          </ac:spMkLst>
        </pc:spChg>
        <pc:spChg chg="mod">
          <ac:chgData name="Jaroslav Körner" userId="215123083ea71082" providerId="Windows Live" clId="Web-{3A7B3488-FDF4-7742-48AA-98B011AFA51E}" dt="2025-04-06T19:45:07.565" v="1029" actId="20577"/>
          <ac:spMkLst>
            <pc:docMk/>
            <pc:sldMk cId="4123431429" sldId="272"/>
            <ac:spMk id="3" creationId="{23667AC2-95BE-70C7-FF9E-5772B8FC50C1}"/>
          </ac:spMkLst>
        </pc:spChg>
      </pc:sldChg>
      <pc:sldChg chg="addSp modSp new">
        <pc:chgData name="Jaroslav Körner" userId="215123083ea71082" providerId="Windows Live" clId="Web-{3A7B3488-FDF4-7742-48AA-98B011AFA51E}" dt="2025-04-06T19:46:52.210" v="1054" actId="1076"/>
        <pc:sldMkLst>
          <pc:docMk/>
          <pc:sldMk cId="1275078959" sldId="273"/>
        </pc:sldMkLst>
        <pc:spChg chg="mod">
          <ac:chgData name="Jaroslav Körner" userId="215123083ea71082" providerId="Windows Live" clId="Web-{3A7B3488-FDF4-7742-48AA-98B011AFA51E}" dt="2025-04-06T19:46:04.021" v="1041" actId="20577"/>
          <ac:spMkLst>
            <pc:docMk/>
            <pc:sldMk cId="1275078959" sldId="273"/>
            <ac:spMk id="2" creationId="{014AD764-52FE-51F0-AC2D-D36029D57147}"/>
          </ac:spMkLst>
        </pc:spChg>
        <pc:spChg chg="mod">
          <ac:chgData name="Jaroslav Körner" userId="215123083ea71082" providerId="Windows Live" clId="Web-{3A7B3488-FDF4-7742-48AA-98B011AFA51E}" dt="2025-04-06T19:46:11.974" v="1043" actId="14100"/>
          <ac:spMkLst>
            <pc:docMk/>
            <pc:sldMk cId="1275078959" sldId="273"/>
            <ac:spMk id="3" creationId="{9E6C2309-5133-9351-84E2-F49334336604}"/>
          </ac:spMkLst>
        </pc:spChg>
        <pc:picChg chg="add mod">
          <ac:chgData name="Jaroslav Körner" userId="215123083ea71082" providerId="Windows Live" clId="Web-{3A7B3488-FDF4-7742-48AA-98B011AFA51E}" dt="2025-04-06T19:46:52.210" v="1054" actId="1076"/>
          <ac:picMkLst>
            <pc:docMk/>
            <pc:sldMk cId="1275078959" sldId="273"/>
            <ac:picMk id="6" creationId="{63A33419-B893-4A64-AC32-BE44F2D53665}"/>
          </ac:picMkLst>
        </pc:picChg>
        <pc:picChg chg="add mod">
          <ac:chgData name="Jaroslav Körner" userId="215123083ea71082" providerId="Windows Live" clId="Web-{3A7B3488-FDF4-7742-48AA-98B011AFA51E}" dt="2025-04-06T19:46:48.741" v="1053" actId="14100"/>
          <ac:picMkLst>
            <pc:docMk/>
            <pc:sldMk cId="1275078959" sldId="273"/>
            <ac:picMk id="7" creationId="{91CDAF60-5EAA-AF2A-CF79-12E8A26B8F34}"/>
          </ac:picMkLst>
        </pc:picChg>
      </pc:sldChg>
      <pc:sldChg chg="addSp modSp new">
        <pc:chgData name="Jaroslav Körner" userId="215123083ea71082" providerId="Windows Live" clId="Web-{3A7B3488-FDF4-7742-48AA-98B011AFA51E}" dt="2025-04-06T19:48:02.526" v="1068" actId="1076"/>
        <pc:sldMkLst>
          <pc:docMk/>
          <pc:sldMk cId="4216673698" sldId="274"/>
        </pc:sldMkLst>
        <pc:spChg chg="mod">
          <ac:chgData name="Jaroslav Körner" userId="215123083ea71082" providerId="Windows Live" clId="Web-{3A7B3488-FDF4-7742-48AA-98B011AFA51E}" dt="2025-04-06T19:47:18.414" v="1059" actId="20577"/>
          <ac:spMkLst>
            <pc:docMk/>
            <pc:sldMk cId="4216673698" sldId="274"/>
            <ac:spMk id="2" creationId="{B908E1D6-36CA-2644-A854-54FB0057951F}"/>
          </ac:spMkLst>
        </pc:spChg>
        <pc:spChg chg="mod">
          <ac:chgData name="Jaroslav Körner" userId="215123083ea71082" providerId="Windows Live" clId="Web-{3A7B3488-FDF4-7742-48AA-98B011AFA51E}" dt="2025-04-06T19:47:42.478" v="1065" actId="14100"/>
          <ac:spMkLst>
            <pc:docMk/>
            <pc:sldMk cId="4216673698" sldId="274"/>
            <ac:spMk id="3" creationId="{6176F80B-DFE8-19B3-A42C-706BAC226FFB}"/>
          </ac:spMkLst>
        </pc:spChg>
        <pc:picChg chg="add mod">
          <ac:chgData name="Jaroslav Körner" userId="215123083ea71082" providerId="Windows Live" clId="Web-{3A7B3488-FDF4-7742-48AA-98B011AFA51E}" dt="2025-04-06T19:48:02.526" v="1068" actId="1076"/>
          <ac:picMkLst>
            <pc:docMk/>
            <pc:sldMk cId="4216673698" sldId="274"/>
            <ac:picMk id="6" creationId="{D8749286-D619-5763-D3B8-C3FD63539F14}"/>
          </ac:picMkLst>
        </pc:picChg>
      </pc:sldChg>
      <pc:sldChg chg="addSp modSp new">
        <pc:chgData name="Jaroslav Körner" userId="215123083ea71082" providerId="Windows Live" clId="Web-{3A7B3488-FDF4-7742-48AA-98B011AFA51E}" dt="2025-04-06T19:49:24.091" v="1086" actId="1076"/>
        <pc:sldMkLst>
          <pc:docMk/>
          <pc:sldMk cId="1028858251" sldId="275"/>
        </pc:sldMkLst>
        <pc:spChg chg="mod">
          <ac:chgData name="Jaroslav Körner" userId="215123083ea71082" providerId="Windows Live" clId="Web-{3A7B3488-FDF4-7742-48AA-98B011AFA51E}" dt="2025-04-06T19:48:41.840" v="1074" actId="20577"/>
          <ac:spMkLst>
            <pc:docMk/>
            <pc:sldMk cId="1028858251" sldId="275"/>
            <ac:spMk id="2" creationId="{07E69931-317E-23EA-9564-B47A66364F17}"/>
          </ac:spMkLst>
        </pc:spChg>
        <pc:spChg chg="mod">
          <ac:chgData name="Jaroslav Körner" userId="215123083ea71082" providerId="Windows Live" clId="Web-{3A7B3488-FDF4-7742-48AA-98B011AFA51E}" dt="2025-04-06T19:48:59.981" v="1081" actId="14100"/>
          <ac:spMkLst>
            <pc:docMk/>
            <pc:sldMk cId="1028858251" sldId="275"/>
            <ac:spMk id="3" creationId="{DE97C40B-01D5-0F07-811A-9AE1DEAAD0E4}"/>
          </ac:spMkLst>
        </pc:spChg>
        <pc:picChg chg="add mod">
          <ac:chgData name="Jaroslav Körner" userId="215123083ea71082" providerId="Windows Live" clId="Web-{3A7B3488-FDF4-7742-48AA-98B011AFA51E}" dt="2025-04-06T19:49:24.091" v="1086" actId="1076"/>
          <ac:picMkLst>
            <pc:docMk/>
            <pc:sldMk cId="1028858251" sldId="275"/>
            <ac:picMk id="6" creationId="{46F7514A-5B57-E54A-E31A-EDCF44BAD670}"/>
          </ac:picMkLst>
        </pc:picChg>
      </pc:sldChg>
      <pc:sldChg chg="addSp modSp new">
        <pc:chgData name="Jaroslav Körner" userId="215123083ea71082" providerId="Windows Live" clId="Web-{3A7B3488-FDF4-7742-48AA-98B011AFA51E}" dt="2025-04-06T19:50:37.001" v="1102" actId="1076"/>
        <pc:sldMkLst>
          <pc:docMk/>
          <pc:sldMk cId="249239266" sldId="276"/>
        </pc:sldMkLst>
        <pc:spChg chg="mod">
          <ac:chgData name="Jaroslav Körner" userId="215123083ea71082" providerId="Windows Live" clId="Web-{3A7B3488-FDF4-7742-48AA-98B011AFA51E}" dt="2025-04-06T19:50:00.265" v="1094" actId="20577"/>
          <ac:spMkLst>
            <pc:docMk/>
            <pc:sldMk cId="249239266" sldId="276"/>
            <ac:spMk id="2" creationId="{AAC867CE-6C97-4D0F-9138-7185ECB5F185}"/>
          </ac:spMkLst>
        </pc:spChg>
        <pc:spChg chg="mod">
          <ac:chgData name="Jaroslav Körner" userId="215123083ea71082" providerId="Windows Live" clId="Web-{3A7B3488-FDF4-7742-48AA-98B011AFA51E}" dt="2025-04-06T19:50:18.625" v="1099" actId="14100"/>
          <ac:spMkLst>
            <pc:docMk/>
            <pc:sldMk cId="249239266" sldId="276"/>
            <ac:spMk id="3" creationId="{1187B694-8F91-357D-4852-51D9BDC52D97}"/>
          </ac:spMkLst>
        </pc:spChg>
        <pc:picChg chg="add mod">
          <ac:chgData name="Jaroslav Körner" userId="215123083ea71082" providerId="Windows Live" clId="Web-{3A7B3488-FDF4-7742-48AA-98B011AFA51E}" dt="2025-04-06T19:50:37.001" v="1102" actId="1076"/>
          <ac:picMkLst>
            <pc:docMk/>
            <pc:sldMk cId="249239266" sldId="276"/>
            <ac:picMk id="6" creationId="{15652579-AD17-AD72-AC4B-0F5FA566EDBA}"/>
          </ac:picMkLst>
        </pc:picChg>
      </pc:sldChg>
      <pc:sldMasterChg chg="mod modSldLayout">
        <pc:chgData name="Jaroslav Körner" userId="215123083ea71082" providerId="Windows Live" clId="Web-{3A7B3488-FDF4-7742-48AA-98B011AFA51E}" dt="2025-04-06T13:18:36.797" v="4"/>
        <pc:sldMasterMkLst>
          <pc:docMk/>
          <pc:sldMasterMk cId="0" sldId="2147483648"/>
        </pc:sldMasterMkLst>
        <pc:sldLayoutChg chg="mod">
          <pc:chgData name="Jaroslav Körner" userId="215123083ea71082" providerId="Windows Live" clId="Web-{3A7B3488-FDF4-7742-48AA-98B011AFA51E}" dt="2025-04-06T13:18:36.797" v="4"/>
          <pc:sldLayoutMkLst>
            <pc:docMk/>
            <pc:sldMasterMk cId="0" sldId="2147483648"/>
            <pc:sldLayoutMk cId="0" sldId="2147483649"/>
          </pc:sldLayoutMkLst>
        </pc:sldLayoutChg>
        <pc:sldLayoutChg chg="modSp mod">
          <pc:chgData name="Jaroslav Körner" userId="215123083ea71082" providerId="Windows Live" clId="Web-{3A7B3488-FDF4-7742-48AA-98B011AFA51E}" dt="2025-04-06T13:18:36.797" v="4"/>
          <pc:sldLayoutMkLst>
            <pc:docMk/>
            <pc:sldMasterMk cId="0" sldId="2147483648"/>
            <pc:sldLayoutMk cId="0" sldId="2147483650"/>
          </pc:sldLayoutMkLst>
          <pc:spChg chg="mod">
            <ac:chgData name="Jaroslav Körner" userId="215123083ea71082" providerId="Windows Live" clId="Web-{3A7B3488-FDF4-7742-48AA-98B011AFA51E}" dt="2025-04-06T13:18:36.797" v="4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</pc:sldLayoutChg>
        <pc:sldLayoutChg chg="modSp mod">
          <pc:chgData name="Jaroslav Körner" userId="215123083ea71082" providerId="Windows Live" clId="Web-{3A7B3488-FDF4-7742-48AA-98B011AFA51E}" dt="2025-04-06T13:18:36.797" v="4"/>
          <pc:sldLayoutMkLst>
            <pc:docMk/>
            <pc:sldMasterMk cId="0" sldId="2147483648"/>
            <pc:sldLayoutMk cId="0" sldId="2147483651"/>
          </pc:sldLayoutMkLst>
          <pc:spChg chg="mod">
            <ac:chgData name="Jaroslav Körner" userId="215123083ea71082" providerId="Windows Live" clId="Web-{3A7B3488-FDF4-7742-48AA-98B011AFA51E}" dt="2025-04-06T13:18:36.797" v="4"/>
            <ac:spMkLst>
              <pc:docMk/>
              <pc:sldMasterMk cId="0" sldId="2147483648"/>
              <pc:sldLayoutMk cId="0" sldId="2147483651"/>
              <ac:spMk id="13" creationId="{00000000-0000-0000-0000-000000000000}"/>
            </ac:spMkLst>
          </pc:spChg>
        </pc:sldLayoutChg>
        <pc:sldLayoutChg chg="modSp mod">
          <pc:chgData name="Jaroslav Körner" userId="215123083ea71082" providerId="Windows Live" clId="Web-{3A7B3488-FDF4-7742-48AA-98B011AFA51E}" dt="2025-04-06T13:18:36.797" v="4"/>
          <pc:sldLayoutMkLst>
            <pc:docMk/>
            <pc:sldMasterMk cId="0" sldId="2147483648"/>
            <pc:sldLayoutMk cId="0" sldId="2147483652"/>
          </pc:sldLayoutMkLst>
          <pc:spChg chg="mod">
            <ac:chgData name="Jaroslav Körner" userId="215123083ea71082" providerId="Windows Live" clId="Web-{3A7B3488-FDF4-7742-48AA-98B011AFA51E}" dt="2025-04-06T13:18:36.797" v="4"/>
            <ac:spMkLst>
              <pc:docMk/>
              <pc:sldMasterMk cId="0" sldId="2147483648"/>
              <pc:sldLayoutMk cId="0" sldId="2147483652"/>
              <ac:spMk id="18" creationId="{00000000-0000-0000-0000-000000000000}"/>
            </ac:spMkLst>
          </pc:spChg>
        </pc:sldLayoutChg>
        <pc:sldLayoutChg chg="modSp mod">
          <pc:chgData name="Jaroslav Körner" userId="215123083ea71082" providerId="Windows Live" clId="Web-{3A7B3488-FDF4-7742-48AA-98B011AFA51E}" dt="2025-04-06T13:18:36.797" v="4"/>
          <pc:sldLayoutMkLst>
            <pc:docMk/>
            <pc:sldMasterMk cId="0" sldId="2147483648"/>
            <pc:sldLayoutMk cId="0" sldId="2147483653"/>
          </pc:sldLayoutMkLst>
          <pc:spChg chg="mod">
            <ac:chgData name="Jaroslav Körner" userId="215123083ea71082" providerId="Windows Live" clId="Web-{3A7B3488-FDF4-7742-48AA-98B011AFA51E}" dt="2025-04-06T13:18:36.797" v="4"/>
            <ac:spMkLst>
              <pc:docMk/>
              <pc:sldMasterMk cId="0" sldId="2147483648"/>
              <pc:sldLayoutMk cId="0" sldId="2147483653"/>
              <ac:spMk id="25" creationId="{00000000-0000-0000-0000-000000000000}"/>
            </ac:spMkLst>
          </pc:spChg>
        </pc:sldLayoutChg>
        <pc:sldLayoutChg chg="modSp mod">
          <pc:chgData name="Jaroslav Körner" userId="215123083ea71082" providerId="Windows Live" clId="Web-{3A7B3488-FDF4-7742-48AA-98B011AFA51E}" dt="2025-04-06T13:18:36.797" v="4"/>
          <pc:sldLayoutMkLst>
            <pc:docMk/>
            <pc:sldMasterMk cId="0" sldId="2147483648"/>
            <pc:sldLayoutMk cId="0" sldId="2147483654"/>
          </pc:sldLayoutMkLst>
          <pc:spChg chg="mod">
            <ac:chgData name="Jaroslav Körner" userId="215123083ea71082" providerId="Windows Live" clId="Web-{3A7B3488-FDF4-7742-48AA-98B011AFA51E}" dt="2025-04-06T13:18:36.797" v="4"/>
            <ac:spMkLst>
              <pc:docMk/>
              <pc:sldMasterMk cId="0" sldId="2147483648"/>
              <pc:sldLayoutMk cId="0" sldId="2147483654"/>
              <ac:spMk id="31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body"/>
          </p:nvPr>
        </p:nvSpPr>
        <p:spPr>
          <a:xfrm>
            <a:off x="118800" y="3673080"/>
            <a:ext cx="7559640" cy="1218240"/>
          </a:xfrm>
          <a:prstGeom prst="rect">
            <a:avLst/>
          </a:prstGeom>
          <a:noFill/>
          <a:ln w="12600">
            <a:noFill/>
          </a:ln>
        </p:spPr>
        <p:txBody>
          <a:bodyPr lIns="0" tIns="91440" rIns="91440" bIns="91440" anchor="b">
            <a:noAutofit/>
          </a:bodyPr>
          <a:lstStyle/>
          <a:p>
            <a:pPr marL="343080" indent="-22860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Body Level One</a:t>
            </a:r>
            <a:endParaRPr lang="cs-CZ" sz="1400" b="0" u="none" strike="noStrike">
              <a:solidFill>
                <a:schemeClr val="accent2">
                  <a:lumOff val="21760"/>
                </a:schemeClr>
              </a:solidFill>
              <a:effectLst/>
              <a:uFillTx/>
              <a:latin typeface="Arial"/>
            </a:endParaRPr>
          </a:p>
          <a:p>
            <a:pPr marL="343080" indent="25416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Body Level Two</a:t>
            </a:r>
            <a:endParaRPr lang="cs-CZ" sz="1400" b="0" u="none" strike="noStrike">
              <a:solidFill>
                <a:schemeClr val="accent2">
                  <a:lumOff val="21760"/>
                </a:schemeClr>
              </a:solidFill>
              <a:effectLst/>
              <a:uFillTx/>
              <a:latin typeface="Arial"/>
            </a:endParaRPr>
          </a:p>
          <a:p>
            <a:pPr marL="343080" indent="71136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Body Level Three</a:t>
            </a:r>
            <a:endParaRPr lang="cs-CZ" sz="1400" b="0" u="none" strike="noStrike">
              <a:solidFill>
                <a:schemeClr val="accent2">
                  <a:lumOff val="21760"/>
                </a:schemeClr>
              </a:solidFill>
              <a:effectLst/>
              <a:uFillTx/>
              <a:latin typeface="Arial"/>
            </a:endParaRPr>
          </a:p>
          <a:p>
            <a:pPr marL="343080" indent="116856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Body Level Four</a:t>
            </a:r>
            <a:endParaRPr lang="cs-CZ" sz="1400" b="0" u="none" strike="noStrike">
              <a:solidFill>
                <a:schemeClr val="accent2">
                  <a:lumOff val="21760"/>
                </a:schemeClr>
              </a:solidFill>
              <a:effectLst/>
              <a:uFillTx/>
              <a:latin typeface="Arial"/>
            </a:endParaRPr>
          </a:p>
          <a:p>
            <a:pPr marL="343080" indent="162576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Body Level Five</a:t>
            </a:r>
            <a:endParaRPr lang="cs-CZ" sz="1400" b="0" u="none" strike="noStrike">
              <a:solidFill>
                <a:schemeClr val="accent2">
                  <a:lumOff val="2176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252000" y="1470600"/>
            <a:ext cx="7559640" cy="1661040"/>
          </a:xfrm>
          <a:prstGeom prst="rect">
            <a:avLst/>
          </a:prstGeom>
          <a:noFill/>
          <a:ln w="12600">
            <a:noFill/>
          </a:ln>
        </p:spPr>
        <p:txBody>
          <a:bodyPr lIns="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4800" b="0" u="none" strike="noStrik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Title Text</a:t>
            </a:r>
            <a:endParaRPr lang="cs-CZ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" name="Picture 6"/>
          <p:cNvPicPr/>
          <p:nvPr/>
        </p:nvPicPr>
        <p:blipFill>
          <a:blip r:embed="rId2"/>
          <a:stretch/>
        </p:blipFill>
        <p:spPr>
          <a:xfrm>
            <a:off x="252000" y="252000"/>
            <a:ext cx="8639640" cy="7956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sldNum" idx="1"/>
          </p:nvPr>
        </p:nvSpPr>
        <p:spPr>
          <a:xfrm>
            <a:off x="8679600" y="4690800"/>
            <a:ext cx="341280" cy="338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CZ" sz="1000" b="0" u="none" strike="noStrike">
                <a:solidFill>
                  <a:schemeClr val="lt1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66903D2-7518-4DF8-9196-EABC0ED79341}" type="slidenum">
              <a:rPr lang="en-CZ" sz="1000" b="0" u="none" strike="noStrike">
                <a:solidFill>
                  <a:schemeClr val="lt1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cs-CZ" sz="10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252000" y="1682280"/>
            <a:ext cx="7559640" cy="1799640"/>
          </a:xfrm>
          <a:prstGeom prst="rect">
            <a:avLst/>
          </a:prstGeom>
          <a:noFill/>
          <a:ln w="12600">
            <a:noFill/>
          </a:ln>
        </p:spPr>
        <p:txBody>
          <a:bodyPr lIns="0" tIns="91440" rIns="91440" bIns="91440" anchor="t">
            <a:normAutofit/>
          </a:bodyPr>
          <a:lstStyle/>
          <a:p>
            <a:pPr indent="0">
              <a:buNone/>
            </a:pPr>
            <a:r>
              <a:rPr lang="cs-CZ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Klikněte pro úpravu formátu textu nadpisu</a:t>
            </a:r>
          </a:p>
        </p:txBody>
      </p:sp>
      <p:pic>
        <p:nvPicPr>
          <p:cNvPr id="5" name="Picture 2"/>
          <p:cNvPicPr/>
          <p:nvPr/>
        </p:nvPicPr>
        <p:blipFill>
          <a:blip r:embed="rId2"/>
          <a:stretch/>
        </p:blipFill>
        <p:spPr>
          <a:xfrm>
            <a:off x="252000" y="4608000"/>
            <a:ext cx="1638000" cy="28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252000" y="209520"/>
            <a:ext cx="755964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chemeClr val="lt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lang="cs-CZ" sz="1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15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15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15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15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2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15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2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15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cs-CZ" sz="2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</a:rPr>
              <a:t>Sedmá úroveň</a:t>
            </a:r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52000" y="826560"/>
            <a:ext cx="7559640" cy="572400"/>
          </a:xfrm>
          <a:prstGeom prst="rect">
            <a:avLst/>
          </a:prstGeom>
          <a:noFill/>
          <a:ln w="12600">
            <a:noFill/>
          </a:ln>
        </p:spPr>
        <p:txBody>
          <a:bodyPr lIns="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2800" b="0" u="none" strike="noStrike">
                <a:solidFill>
                  <a:schemeClr val="accent1"/>
                </a:solidFill>
                <a:effectLst/>
                <a:uFillTx/>
                <a:latin typeface="Arial"/>
                <a:ea typeface="Arial"/>
              </a:rPr>
              <a:t>Title Text</a:t>
            </a:r>
            <a:endParaRPr lang="cs-CZ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52000" y="1592280"/>
            <a:ext cx="7559640" cy="2809080"/>
          </a:xfrm>
          <a:prstGeom prst="rect">
            <a:avLst/>
          </a:prstGeom>
          <a:noFill/>
          <a:ln w="12600">
            <a:noFill/>
          </a:ln>
        </p:spPr>
        <p:txBody>
          <a:bodyPr lIns="0" tIns="91440" rIns="91440" bIns="91440" anchor="t">
            <a:normAutofit/>
          </a:bodyPr>
          <a:lstStyle/>
          <a:p>
            <a:pPr marL="457200" indent="-34308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cs-CZ" sz="16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Body Level One</a:t>
            </a:r>
            <a:endParaRPr lang="cs-CZ" sz="1600" b="0" u="none" strike="noStrike">
              <a:solidFill>
                <a:schemeClr val="accent2">
                  <a:lumOff val="21760"/>
                </a:schemeClr>
              </a:solidFill>
              <a:effectLst/>
              <a:uFillTx/>
              <a:latin typeface="Arial"/>
            </a:endParaRPr>
          </a:p>
          <a:p>
            <a:pPr marL="1005120" lvl="1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cs-CZ" sz="16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Body Level Two</a:t>
            </a:r>
            <a:endParaRPr lang="cs-CZ" sz="1600" b="0" u="none" strike="noStrike">
              <a:solidFill>
                <a:schemeClr val="accent2">
                  <a:lumOff val="21760"/>
                </a:schemeClr>
              </a:solidFill>
              <a:effectLst/>
              <a:uFillTx/>
              <a:latin typeface="Arial"/>
            </a:endParaRPr>
          </a:p>
          <a:p>
            <a:pPr marL="1462320" lvl="2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cs-CZ" sz="16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Body Level Three</a:t>
            </a:r>
            <a:endParaRPr lang="cs-CZ" sz="1600" b="0" u="none" strike="noStrike">
              <a:solidFill>
                <a:schemeClr val="accent2">
                  <a:lumOff val="21760"/>
                </a:schemeClr>
              </a:solidFill>
              <a:effectLst/>
              <a:uFillTx/>
              <a:latin typeface="Arial"/>
            </a:endParaRPr>
          </a:p>
          <a:p>
            <a:pPr marL="1919520" lvl="3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cs-CZ" sz="16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Body Level Four</a:t>
            </a:r>
            <a:endParaRPr lang="cs-CZ" sz="1600" b="0" u="none" strike="noStrike">
              <a:solidFill>
                <a:schemeClr val="accent2">
                  <a:lumOff val="21760"/>
                </a:schemeClr>
              </a:solidFill>
              <a:effectLst/>
              <a:uFillTx/>
              <a:latin typeface="Arial"/>
            </a:endParaRPr>
          </a:p>
          <a:p>
            <a:pPr marL="2376720" lvl="4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cs-CZ" sz="16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Body Level Five</a:t>
            </a:r>
            <a:endParaRPr lang="cs-CZ" sz="1600" b="0" u="none" strike="noStrike">
              <a:solidFill>
                <a:schemeClr val="accent2">
                  <a:lumOff val="2176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sldNum" idx="3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cs-CZ" sz="1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F235377-94E9-467A-BAFE-4599603353F1}" type="slidenum">
              <a:rPr lang="cs-CZ" sz="1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cs-CZ" sz="10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" name="Picture 2"/>
          <p:cNvPicPr/>
          <p:nvPr/>
        </p:nvPicPr>
        <p:blipFill>
          <a:blip r:embed="rId2"/>
          <a:stretch/>
        </p:blipFill>
        <p:spPr>
          <a:xfrm>
            <a:off x="252000" y="4608000"/>
            <a:ext cx="1638000" cy="28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" name="PlaceHolder 4"/>
          <p:cNvSpPr>
            <a:spLocks noGrp="1"/>
          </p:cNvSpPr>
          <p:nvPr>
            <p:ph type="dt" idx="4"/>
          </p:nvPr>
        </p:nvSpPr>
        <p:spPr>
          <a:xfrm>
            <a:off x="7882560" y="209520"/>
            <a:ext cx="1139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cs-CZ" sz="1000" b="0" u="none" strike="noStrike">
                <a:solidFill>
                  <a:srgbClr val="595959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000" b="0" u="none" strike="noStrike">
                <a:solidFill>
                  <a:srgbClr val="595959"/>
                </a:solidFill>
                <a:effectLst/>
                <a:uFillTx/>
                <a:latin typeface="Arial"/>
                <a:ea typeface="Arial"/>
              </a:rPr>
              <a:t>&lt;datum/čas&gt;</a:t>
            </a:r>
            <a:endParaRPr lang="cs-CZ" sz="10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ftr" idx="5"/>
          </p:nvPr>
        </p:nvSpPr>
        <p:spPr>
          <a:xfrm>
            <a:off x="252000" y="209520"/>
            <a:ext cx="755964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EA7603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lang="cs-CZ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ldNum" idx="6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cs-CZ" sz="1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016C87C-7063-4507-A955-8D760BA267FB}" type="slidenum">
              <a:rPr lang="cs-CZ" sz="1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cs-CZ" sz="10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title"/>
          </p:nvPr>
        </p:nvSpPr>
        <p:spPr>
          <a:xfrm>
            <a:off x="252000" y="770760"/>
            <a:ext cx="7559640" cy="572400"/>
          </a:xfrm>
          <a:prstGeom prst="rect">
            <a:avLst/>
          </a:prstGeom>
          <a:noFill/>
          <a:ln w="12600">
            <a:noFill/>
          </a:ln>
        </p:spPr>
        <p:txBody>
          <a:bodyPr lIns="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2800" b="0" u="none" strike="noStrike">
                <a:solidFill>
                  <a:schemeClr val="accent1"/>
                </a:solidFill>
                <a:effectLst/>
                <a:uFillTx/>
                <a:latin typeface="Arial"/>
                <a:ea typeface="Arial"/>
              </a:rPr>
              <a:t>Title Text</a:t>
            </a:r>
            <a:endParaRPr lang="cs-CZ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" name="Picture 8"/>
          <p:cNvPicPr/>
          <p:nvPr/>
        </p:nvPicPr>
        <p:blipFill>
          <a:blip r:embed="rId2"/>
          <a:stretch/>
        </p:blipFill>
        <p:spPr>
          <a:xfrm>
            <a:off x="252000" y="4608000"/>
            <a:ext cx="1638000" cy="28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" name="PlaceHolder 3"/>
          <p:cNvSpPr>
            <a:spLocks noGrp="1"/>
          </p:cNvSpPr>
          <p:nvPr>
            <p:ph type="dt" idx="7"/>
          </p:nvPr>
        </p:nvSpPr>
        <p:spPr>
          <a:xfrm>
            <a:off x="7882560" y="209520"/>
            <a:ext cx="1139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cs-CZ" sz="1000" b="0" u="none" strike="noStrike">
                <a:solidFill>
                  <a:srgbClr val="595959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000" b="0" u="none" strike="noStrike">
                <a:solidFill>
                  <a:srgbClr val="595959"/>
                </a:solidFill>
                <a:effectLst/>
                <a:uFillTx/>
                <a:latin typeface="Arial"/>
                <a:ea typeface="Arial"/>
              </a:rPr>
              <a:t>&lt;datum/čas&gt;</a:t>
            </a:r>
            <a:endParaRPr lang="cs-CZ" sz="10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8"/>
          </p:nvPr>
        </p:nvSpPr>
        <p:spPr>
          <a:xfrm>
            <a:off x="252000" y="209520"/>
            <a:ext cx="755964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EA7603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lang="cs-CZ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1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8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1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8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</a:rPr>
              <a:t>Sedmá úroveň</a:t>
            </a:r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52000" y="770760"/>
            <a:ext cx="7559640" cy="2360880"/>
          </a:xfrm>
          <a:prstGeom prst="rect">
            <a:avLst/>
          </a:prstGeom>
          <a:noFill/>
          <a:ln w="12600">
            <a:noFill/>
          </a:ln>
        </p:spPr>
        <p:txBody>
          <a:bodyPr lIns="0" tIns="91440" rIns="91440" bIns="9144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4800" b="0" u="none" strike="noStrike">
                <a:solidFill>
                  <a:schemeClr val="accent1"/>
                </a:solidFill>
                <a:effectLst/>
                <a:uFillTx/>
                <a:latin typeface="Arial"/>
                <a:ea typeface="Arial"/>
              </a:rPr>
              <a:t>Title Text</a:t>
            </a:r>
            <a:endParaRPr lang="cs-CZ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9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cs-CZ" sz="1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CA7DA49-9C7D-4107-9BCE-0253F9F0E061}" type="slidenum">
              <a:rPr lang="cs-CZ" sz="1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cs-CZ" sz="10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52000" y="3132000"/>
            <a:ext cx="7559640" cy="1436400"/>
          </a:xfrm>
          <a:prstGeom prst="rect">
            <a:avLst/>
          </a:prstGeom>
          <a:noFill/>
          <a:ln w="12600">
            <a:noFill/>
          </a:ln>
        </p:spPr>
        <p:txBody>
          <a:bodyPr lIns="0" tIns="91440" rIns="91440" bIns="91440" anchor="t">
            <a:normAutofit fontScale="92500" lnSpcReduction="9999"/>
          </a:bodyPr>
          <a:lstStyle/>
          <a:p>
            <a:pPr marL="457200" indent="-34308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cs-CZ" sz="16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Body Level One</a:t>
            </a:r>
            <a:endParaRPr lang="cs-CZ" sz="1600" b="0" u="none" strike="noStrike">
              <a:solidFill>
                <a:schemeClr val="accent2">
                  <a:lumOff val="21760"/>
                </a:schemeClr>
              </a:solidFill>
              <a:effectLst/>
              <a:uFillTx/>
              <a:latin typeface="Arial"/>
            </a:endParaRPr>
          </a:p>
          <a:p>
            <a:pPr marL="1005120" lvl="1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cs-CZ" sz="16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Body Level Two</a:t>
            </a:r>
            <a:endParaRPr lang="cs-CZ" sz="1600" b="0" u="none" strike="noStrike">
              <a:solidFill>
                <a:schemeClr val="accent2">
                  <a:lumOff val="21760"/>
                </a:schemeClr>
              </a:solidFill>
              <a:effectLst/>
              <a:uFillTx/>
              <a:latin typeface="Arial"/>
            </a:endParaRPr>
          </a:p>
          <a:p>
            <a:pPr marL="1462320" lvl="2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cs-CZ" sz="16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Body Level Three</a:t>
            </a:r>
            <a:endParaRPr lang="cs-CZ" sz="1600" b="0" u="none" strike="noStrike">
              <a:solidFill>
                <a:schemeClr val="accent2">
                  <a:lumOff val="21760"/>
                </a:schemeClr>
              </a:solidFill>
              <a:effectLst/>
              <a:uFillTx/>
              <a:latin typeface="Arial"/>
            </a:endParaRPr>
          </a:p>
          <a:p>
            <a:pPr marL="1919520" lvl="3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cs-CZ" sz="16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Body Level Four</a:t>
            </a:r>
            <a:endParaRPr lang="cs-CZ" sz="1600" b="0" u="none" strike="noStrike">
              <a:solidFill>
                <a:schemeClr val="accent2">
                  <a:lumOff val="21760"/>
                </a:schemeClr>
              </a:solidFill>
              <a:effectLst/>
              <a:uFillTx/>
              <a:latin typeface="Arial"/>
            </a:endParaRPr>
          </a:p>
          <a:p>
            <a:pPr marL="2376720" lvl="4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cs-CZ" sz="16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Body Level Five</a:t>
            </a:r>
            <a:endParaRPr lang="cs-CZ" sz="1600" b="0" u="none" strike="noStrike">
              <a:solidFill>
                <a:schemeClr val="accent2">
                  <a:lumOff val="21760"/>
                </a:schemeClr>
              </a:solidFill>
              <a:effectLst/>
              <a:uFillTx/>
              <a:latin typeface="Arial"/>
            </a:endParaRPr>
          </a:p>
        </p:txBody>
      </p:sp>
      <p:pic>
        <p:nvPicPr>
          <p:cNvPr id="23" name="Picture 8"/>
          <p:cNvPicPr/>
          <p:nvPr/>
        </p:nvPicPr>
        <p:blipFill>
          <a:blip r:embed="rId2"/>
          <a:stretch/>
        </p:blipFill>
        <p:spPr>
          <a:xfrm>
            <a:off x="252000" y="4608000"/>
            <a:ext cx="1638000" cy="28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" name="PlaceHolder 4"/>
          <p:cNvSpPr>
            <a:spLocks noGrp="1"/>
          </p:cNvSpPr>
          <p:nvPr>
            <p:ph type="dt" idx="10"/>
          </p:nvPr>
        </p:nvSpPr>
        <p:spPr>
          <a:xfrm>
            <a:off x="7882560" y="209520"/>
            <a:ext cx="1139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cs-CZ" sz="1000" b="0" u="none" strike="noStrike">
                <a:solidFill>
                  <a:srgbClr val="595959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000" b="0" u="none" strike="noStrike">
                <a:solidFill>
                  <a:srgbClr val="595959"/>
                </a:solidFill>
                <a:effectLst/>
                <a:uFillTx/>
                <a:latin typeface="Arial"/>
                <a:ea typeface="Arial"/>
              </a:rPr>
              <a:t>&lt;datum/čas&gt;</a:t>
            </a:r>
            <a:endParaRPr lang="cs-CZ" sz="10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ftr" idx="11"/>
          </p:nvPr>
        </p:nvSpPr>
        <p:spPr>
          <a:xfrm>
            <a:off x="252000" y="209520"/>
            <a:ext cx="755964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EA7603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lang="cs-CZ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XT_AND_PICTURE_50_5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ldNum" idx="12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cs-CZ" sz="1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3CEBA72-DBE4-445B-A1E9-51A46FBD1478}" type="slidenum">
              <a:rPr lang="cs-CZ" sz="1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cs-CZ" sz="10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0" y="0"/>
            <a:ext cx="4571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4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4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</a:rPr>
              <a:t>Druhá úroveň</a:t>
            </a:r>
          </a:p>
          <a:p>
            <a:pPr marL="1296000" lvl="2" indent="-288000">
              <a:lnSpc>
                <a:spcPct val="11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4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</a:rPr>
              <a:t>Třetí úroveň</a:t>
            </a:r>
          </a:p>
          <a:p>
            <a:pPr marL="1728000" lvl="3" indent="-216000">
              <a:lnSpc>
                <a:spcPct val="11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14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4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4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</a:rPr>
              <a:t>Šestá úroveň</a:t>
            </a:r>
          </a:p>
          <a:p>
            <a:pPr marL="3024000" lvl="6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14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</a:rPr>
              <a:t>Sedmá úroveň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252000" y="1542960"/>
            <a:ext cx="3959640" cy="2858400"/>
          </a:xfrm>
          <a:prstGeom prst="rect">
            <a:avLst/>
          </a:prstGeom>
          <a:noFill/>
          <a:ln w="12600">
            <a:noFill/>
          </a:ln>
        </p:spPr>
        <p:txBody>
          <a:bodyPr lIns="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GB" sz="16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Click to edit Master text styles</a:t>
            </a:r>
            <a:endParaRPr lang="cs-CZ" sz="1600" b="0" u="none" strike="noStrike">
              <a:solidFill>
                <a:schemeClr val="accent2">
                  <a:lumOff val="2176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title"/>
          </p:nvPr>
        </p:nvSpPr>
        <p:spPr>
          <a:xfrm>
            <a:off x="252000" y="770760"/>
            <a:ext cx="3959640" cy="572400"/>
          </a:xfrm>
          <a:prstGeom prst="rect">
            <a:avLst/>
          </a:prstGeom>
          <a:noFill/>
          <a:ln w="12600">
            <a:noFill/>
          </a:ln>
        </p:spPr>
        <p:txBody>
          <a:bodyPr lIns="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2800" b="0" u="none" strike="noStrike">
                <a:solidFill>
                  <a:schemeClr val="accent1"/>
                </a:solidFill>
                <a:effectLst/>
                <a:uFillTx/>
                <a:latin typeface="Arial"/>
                <a:ea typeface="Arial"/>
              </a:rPr>
              <a:t>Title Text</a:t>
            </a:r>
            <a:endParaRPr lang="cs-CZ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0" name="Picture 10"/>
          <p:cNvPicPr/>
          <p:nvPr/>
        </p:nvPicPr>
        <p:blipFill>
          <a:blip r:embed="rId2"/>
          <a:stretch/>
        </p:blipFill>
        <p:spPr>
          <a:xfrm>
            <a:off x="252000" y="4608000"/>
            <a:ext cx="1638000" cy="28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" name="PlaceHolder 5"/>
          <p:cNvSpPr>
            <a:spLocks noGrp="1"/>
          </p:cNvSpPr>
          <p:nvPr>
            <p:ph type="ftr" idx="13"/>
          </p:nvPr>
        </p:nvSpPr>
        <p:spPr>
          <a:xfrm>
            <a:off x="252000" y="209520"/>
            <a:ext cx="42231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EA7603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lang="cs-CZ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/>
          </p:nvPr>
        </p:nvSpPr>
        <p:spPr>
          <a:xfrm>
            <a:off x="118800" y="3673080"/>
            <a:ext cx="7559640" cy="1218240"/>
          </a:xfrm>
          <a:prstGeom prst="rect">
            <a:avLst/>
          </a:prstGeom>
          <a:noFill/>
          <a:ln w="12600">
            <a:noFill/>
          </a:ln>
        </p:spPr>
        <p:txBody>
          <a:bodyPr lIns="0" tIns="91440" rIns="91440" bIns="91440" anchor="b">
            <a:noAutofit/>
          </a:bodyPr>
          <a:lstStyle/>
          <a:p>
            <a:pPr marL="343080" indent="-22860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Téma: Obhajoba magisterská práce</a:t>
            </a:r>
            <a:endParaRPr lang="cs-CZ" sz="1400" b="0" u="none" strike="noStrike">
              <a:solidFill>
                <a:schemeClr val="accent2">
                  <a:lumOff val="21760"/>
                </a:schemeClr>
              </a:solidFill>
              <a:effectLst/>
              <a:uFillTx/>
              <a:latin typeface="Arial"/>
            </a:endParaRPr>
          </a:p>
          <a:p>
            <a:pPr marL="343080" indent="-22860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Autor: Jaroslav Körner</a:t>
            </a:r>
            <a:endParaRPr lang="cs-CZ" sz="1400" b="0" u="none" strike="noStrike">
              <a:solidFill>
                <a:schemeClr val="accent2">
                  <a:lumOff val="21760"/>
                </a:schemeClr>
              </a:solidFill>
              <a:effectLst/>
              <a:uFillTx/>
              <a:latin typeface="Arial"/>
            </a:endParaRPr>
          </a:p>
          <a:p>
            <a:pPr marL="343080" indent="-22860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Vedoucí práce: Ing. Lenka Kosková Třísková, Ph.D.</a:t>
            </a:r>
            <a:endParaRPr lang="cs-CZ" sz="1400" b="0" u="none" strike="noStrike">
              <a:solidFill>
                <a:schemeClr val="accent2">
                  <a:lumOff val="21760"/>
                </a:schemeClr>
              </a:solidFill>
              <a:effectLst/>
              <a:uFillTx/>
              <a:latin typeface="Arial"/>
            </a:endParaRPr>
          </a:p>
          <a:p>
            <a:pPr marL="343080" indent="-22860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cs-CZ" sz="1400" b="0" u="none" strike="noStrike">
              <a:solidFill>
                <a:schemeClr val="accent2">
                  <a:lumOff val="21760"/>
                </a:schemeClr>
              </a:solidFill>
              <a:effectLst/>
              <a:uFillTx/>
              <a:latin typeface="Arial"/>
            </a:endParaRPr>
          </a:p>
          <a:p>
            <a:pPr marL="343080" indent="-22860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jaroslav.korner@tul.cz</a:t>
            </a:r>
            <a:endParaRPr lang="cs-CZ" sz="1400" b="0" u="none" strike="noStrike">
              <a:solidFill>
                <a:schemeClr val="accent2">
                  <a:lumOff val="2176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title"/>
          </p:nvPr>
        </p:nvSpPr>
        <p:spPr>
          <a:xfrm>
            <a:off x="252000" y="1470600"/>
            <a:ext cx="8388000" cy="1661040"/>
          </a:xfrm>
          <a:prstGeom prst="rect">
            <a:avLst/>
          </a:prstGeom>
          <a:noFill/>
          <a:ln w="12600">
            <a:noFill/>
          </a:ln>
        </p:spPr>
        <p:txBody>
          <a:bodyPr lIns="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4000" dirty="0">
                <a:solidFill>
                  <a:schemeClr val="lt1"/>
                </a:solidFill>
                <a:ea typeface="+mn-lt"/>
                <a:cs typeface="+mn-lt"/>
              </a:rPr>
              <a:t>Redundantní uložiště</a:t>
            </a:r>
            <a:r>
              <a:rPr lang="cs-CZ" sz="4000" b="0" u="none" strike="noStrike" dirty="0">
                <a:solidFill>
                  <a:schemeClr val="lt1"/>
                </a:solidFill>
                <a:effectLst/>
                <a:uFillTx/>
                <a:ea typeface="+mn-lt"/>
                <a:cs typeface="+mn-lt"/>
              </a:rPr>
              <a:t> pro </a:t>
            </a:r>
            <a:r>
              <a:rPr lang="cs-CZ" sz="4000" b="0" u="none" strike="noStrike" dirty="0" err="1">
                <a:solidFill>
                  <a:schemeClr val="lt1"/>
                </a:solidFill>
                <a:effectLst/>
                <a:uFillTx/>
                <a:ea typeface="+mn-lt"/>
                <a:cs typeface="+mn-lt"/>
              </a:rPr>
              <a:t>CubeSat</a:t>
            </a:r>
            <a:endParaRPr lang="cs-CZ" dirty="0" err="1">
              <a:solidFill>
                <a:schemeClr val="lt1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sldNum" idx="14"/>
          </p:nvPr>
        </p:nvSpPr>
        <p:spPr>
          <a:xfrm>
            <a:off x="8679600" y="4690800"/>
            <a:ext cx="341280" cy="338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CZ" sz="1000" b="0" u="none" strike="noStrike">
                <a:solidFill>
                  <a:schemeClr val="lt1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A7A091A-31C0-4450-97DA-46F4A56B3039}" type="slidenum">
              <a:rPr lang="en-CZ" sz="1000" b="0" u="none" strike="noStrike">
                <a:solidFill>
                  <a:schemeClr val="lt1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10</a:t>
            </a:fld>
            <a:endParaRPr lang="cs-CZ" sz="10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title"/>
          </p:nvPr>
        </p:nvSpPr>
        <p:spPr>
          <a:xfrm>
            <a:off x="252000" y="1682280"/>
            <a:ext cx="7559640" cy="1799640"/>
          </a:xfrm>
          <a:prstGeom prst="rect">
            <a:avLst/>
          </a:prstGeom>
          <a:noFill/>
          <a:ln w="12600">
            <a:noFill/>
          </a:ln>
        </p:spPr>
        <p:txBody>
          <a:bodyPr lIns="0" tIns="91440" rIns="91440" bIns="9144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CZ" sz="2800">
                <a:solidFill>
                  <a:schemeClr val="lt1"/>
                </a:solidFill>
                <a:latin typeface="Arial"/>
              </a:rPr>
              <a:t>Realizace</a:t>
            </a:r>
            <a:endParaRPr lang="cs-CZ"/>
          </a:p>
        </p:txBody>
      </p:sp>
      <p:sp>
        <p:nvSpPr>
          <p:cNvPr id="36" name="PlaceHolder 3"/>
          <p:cNvSpPr>
            <a:spLocks noGrp="1"/>
          </p:cNvSpPr>
          <p:nvPr>
            <p:ph type="ftr" idx="15"/>
          </p:nvPr>
        </p:nvSpPr>
        <p:spPr>
          <a:xfrm>
            <a:off x="252000" y="209520"/>
            <a:ext cx="795996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chemeClr val="lt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lang="cs-CZ" sz="1400" b="0" u="none" strike="noStrik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BEA37-DAF3-CA97-E536-3B2C3179B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>
            <a:extLst>
              <a:ext uri="{FF2B5EF4-FFF2-40B4-BE49-F238E27FC236}">
                <a16:creationId xmlns:a16="http://schemas.microsoft.com/office/drawing/2014/main" id="{F257827C-E0F6-FDAD-366F-E527AB9E7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826560"/>
            <a:ext cx="7559640" cy="572400"/>
          </a:xfrm>
          <a:prstGeom prst="rect">
            <a:avLst/>
          </a:prstGeom>
          <a:noFill/>
          <a:ln w="12600">
            <a:noFill/>
          </a:ln>
        </p:spPr>
        <p:txBody>
          <a:bodyPr lIns="0" tIns="91440" rIns="91440" bIns="91440" anchor="t">
            <a:normAutofit/>
          </a:bodyPr>
          <a:lstStyle/>
          <a:p>
            <a:r>
              <a:rPr lang="cs-CZ" sz="2800" dirty="0">
                <a:solidFill>
                  <a:schemeClr val="accent1"/>
                </a:solidFill>
                <a:ea typeface="+mj-lt"/>
                <a:cs typeface="+mj-lt"/>
              </a:rPr>
              <a:t>Výsledek analýzy FMECA</a:t>
            </a:r>
            <a:endParaRPr lang="cs-CZ" dirty="0">
              <a:solidFill>
                <a:schemeClr val="accent1"/>
              </a:solidFill>
            </a:endParaRPr>
          </a:p>
        </p:txBody>
      </p:sp>
      <p:sp>
        <p:nvSpPr>
          <p:cNvPr id="38" name="PlaceHolder 2">
            <a:extLst>
              <a:ext uri="{FF2B5EF4-FFF2-40B4-BE49-F238E27FC236}">
                <a16:creationId xmlns:a16="http://schemas.microsoft.com/office/drawing/2014/main" id="{F0471ED9-277B-EA4B-A0C9-2A695AB98CA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769431" y="1677677"/>
            <a:ext cx="3329227" cy="894227"/>
          </a:xfrm>
          <a:prstGeom prst="rect">
            <a:avLst/>
          </a:prstGeom>
          <a:noFill/>
          <a:ln w="12600">
            <a:noFill/>
          </a:ln>
        </p:spPr>
        <p:txBody>
          <a:bodyPr lIns="0" tIns="91440" rIns="91440" bIns="91440" anchor="t">
            <a:noAutofit/>
          </a:bodyPr>
          <a:lstStyle/>
          <a:p>
            <a:pPr marL="457200" indent="-3429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CZ" sz="1600">
                <a:solidFill>
                  <a:schemeClr val="accent2">
                    <a:lumOff val="21760"/>
                  </a:schemeClr>
                </a:solidFill>
                <a:latin typeface="Arial"/>
              </a:rPr>
              <a:t>FPGA – ANO</a:t>
            </a:r>
            <a:endParaRPr lang="cs-CZ" sz="1600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39" name="PlaceHolder 3">
            <a:extLst>
              <a:ext uri="{FF2B5EF4-FFF2-40B4-BE49-F238E27FC236}">
                <a16:creationId xmlns:a16="http://schemas.microsoft.com/office/drawing/2014/main" id="{E1248984-EBB3-EDA8-B849-B6ADB2DA4E67}"/>
              </a:ext>
            </a:extLst>
          </p:cNvPr>
          <p:cNvSpPr>
            <a:spLocks noGrp="1"/>
          </p:cNvSpPr>
          <p:nvPr>
            <p:ph type="sldNum" idx="16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CZ" sz="1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E62212D-55C8-42A4-9829-C6618910D02F}" type="slidenum">
              <a:rPr lang="en-CZ" sz="1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11</a:t>
            </a:fld>
            <a:endParaRPr lang="cs-CZ" sz="10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4">
            <a:extLst>
              <a:ext uri="{FF2B5EF4-FFF2-40B4-BE49-F238E27FC236}">
                <a16:creationId xmlns:a16="http://schemas.microsoft.com/office/drawing/2014/main" id="{6AF7ED84-71DC-4726-4CF1-E836928FE06D}"/>
              </a:ext>
            </a:extLst>
          </p:cNvPr>
          <p:cNvSpPr>
            <a:spLocks noGrp="1"/>
          </p:cNvSpPr>
          <p:nvPr>
            <p:ph type="ftr" idx="17"/>
          </p:nvPr>
        </p:nvSpPr>
        <p:spPr>
          <a:xfrm>
            <a:off x="252000" y="209520"/>
            <a:ext cx="766080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EA7603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lang="cs-CZ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" name="Obrázek 1" descr="Obsah obrázku Grafika, symbol, Písmo, snímek obrazovky&#10;&#10;Obsah vygenerovaný umělou inteligencí může být nesprávný.">
            <a:extLst>
              <a:ext uri="{FF2B5EF4-FFF2-40B4-BE49-F238E27FC236}">
                <a16:creationId xmlns:a16="http://schemas.microsoft.com/office/drawing/2014/main" id="{8A638B1F-761C-8C72-3220-B6A321F9D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667" y="2343806"/>
            <a:ext cx="1953612" cy="1956895"/>
          </a:xfrm>
          <a:prstGeom prst="rect">
            <a:avLst/>
          </a:prstGeom>
        </p:spPr>
      </p:pic>
      <p:sp>
        <p:nvSpPr>
          <p:cNvPr id="3" name="Znak násobení 2">
            <a:extLst>
              <a:ext uri="{FF2B5EF4-FFF2-40B4-BE49-F238E27FC236}">
                <a16:creationId xmlns:a16="http://schemas.microsoft.com/office/drawing/2014/main" id="{A3E1FF99-3CCF-88F7-63C2-60DAA17EA7B1}"/>
              </a:ext>
            </a:extLst>
          </p:cNvPr>
          <p:cNvSpPr/>
          <p:nvPr/>
        </p:nvSpPr>
        <p:spPr>
          <a:xfrm>
            <a:off x="6053771" y="2241190"/>
            <a:ext cx="2122479" cy="2156732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4" name="Obrázek 3" descr="Obsah obrázku Grafika, Barevnost, vzor, design&#10;&#10;Obsah vygenerovaný umělou inteligencí může být nesprávný.">
            <a:extLst>
              <a:ext uri="{FF2B5EF4-FFF2-40B4-BE49-F238E27FC236}">
                <a16:creationId xmlns:a16="http://schemas.microsoft.com/office/drawing/2014/main" id="{C2003D3F-311E-FFAC-BE10-A0AFA036A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436" y="2495058"/>
            <a:ext cx="1654394" cy="1654394"/>
          </a:xfrm>
          <a:prstGeom prst="rect">
            <a:avLst/>
          </a:prstGeom>
        </p:spPr>
      </p:pic>
      <p:sp>
        <p:nvSpPr>
          <p:cNvPr id="6" name="PlaceHolder 2">
            <a:extLst>
              <a:ext uri="{FF2B5EF4-FFF2-40B4-BE49-F238E27FC236}">
                <a16:creationId xmlns:a16="http://schemas.microsoft.com/office/drawing/2014/main" id="{8175F06D-3943-C6D8-438F-0A475FFFF0F6}"/>
              </a:ext>
            </a:extLst>
          </p:cNvPr>
          <p:cNvSpPr txBox="1">
            <a:spLocks/>
          </p:cNvSpPr>
          <p:nvPr/>
        </p:nvSpPr>
        <p:spPr>
          <a:xfrm>
            <a:off x="5813943" y="1593594"/>
            <a:ext cx="3329227" cy="894227"/>
          </a:xfrm>
          <a:prstGeom prst="rect">
            <a:avLst/>
          </a:prstGeom>
          <a:noFill/>
          <a:ln w="12600">
            <a:noFill/>
          </a:ln>
        </p:spPr>
        <p:txBody>
          <a:bodyPr lIns="0" tIns="91440" rIns="91440" bIns="9144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342900">
              <a:lnSpc>
                <a:spcPct val="114999"/>
              </a:lnSpc>
              <a:buClr>
                <a:srgbClr val="585858"/>
              </a:buClr>
              <a:buFont typeface="Arial"/>
              <a:buChar char="●"/>
            </a:pPr>
            <a:r>
              <a:rPr lang="cs-CZ" sz="1600" err="1">
                <a:solidFill>
                  <a:schemeClr val="accent2">
                    <a:lumOff val="21760"/>
                  </a:schemeClr>
                </a:solidFill>
                <a:latin typeface="Arial"/>
              </a:rPr>
              <a:t>uCPU</a:t>
            </a:r>
            <a:r>
              <a:rPr lang="cs-CZ" sz="1600" dirty="0">
                <a:solidFill>
                  <a:schemeClr val="accent2">
                    <a:lumOff val="21760"/>
                  </a:schemeClr>
                </a:solidFill>
                <a:latin typeface="Arial"/>
              </a:rPr>
              <a:t> - NE</a:t>
            </a:r>
            <a:endParaRPr lang="cs-CZ">
              <a:solidFill>
                <a:schemeClr val="accent2">
                  <a:lumOff val="2176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712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4EB44-FACA-40B9-2BD5-B22ED73E9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>
            <a:extLst>
              <a:ext uri="{FF2B5EF4-FFF2-40B4-BE49-F238E27FC236}">
                <a16:creationId xmlns:a16="http://schemas.microsoft.com/office/drawing/2014/main" id="{8D82F8DA-CD1D-6483-75B0-002DA89B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826560"/>
            <a:ext cx="7559640" cy="572400"/>
          </a:xfrm>
          <a:prstGeom prst="rect">
            <a:avLst/>
          </a:prstGeom>
          <a:noFill/>
          <a:ln w="12600">
            <a:noFill/>
          </a:ln>
        </p:spPr>
        <p:txBody>
          <a:bodyPr lIns="0" tIns="91440" rIns="91440" bIns="91440" anchor="t">
            <a:normAutofit/>
          </a:bodyPr>
          <a:lstStyle/>
          <a:p>
            <a:r>
              <a:rPr lang="cs-CZ" sz="2800" dirty="0" err="1">
                <a:solidFill>
                  <a:schemeClr val="accent1"/>
                </a:solidFill>
                <a:latin typeface="Arial"/>
                <a:ea typeface="Arial"/>
              </a:rPr>
              <a:t>Vivado</a:t>
            </a:r>
            <a:r>
              <a:rPr lang="cs-CZ" sz="2800" dirty="0">
                <a:solidFill>
                  <a:schemeClr val="accent1"/>
                </a:solidFill>
                <a:latin typeface="Arial"/>
                <a:ea typeface="Arial"/>
              </a:rPr>
              <a:t>: propojení IP jader</a:t>
            </a:r>
            <a:endParaRPr lang="cs-CZ" sz="2800" b="0" u="none" strike="noStrike" dirty="0">
              <a:solidFill>
                <a:schemeClr val="accent1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8" name="PlaceHolder 2">
            <a:extLst>
              <a:ext uri="{FF2B5EF4-FFF2-40B4-BE49-F238E27FC236}">
                <a16:creationId xmlns:a16="http://schemas.microsoft.com/office/drawing/2014/main" id="{2806AD65-37C9-71A8-0FD2-E144C7860FB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52000" y="1592280"/>
            <a:ext cx="3850722" cy="2801305"/>
          </a:xfrm>
          <a:prstGeom prst="rect">
            <a:avLst/>
          </a:prstGeom>
          <a:noFill/>
          <a:ln w="12600">
            <a:noFill/>
          </a:ln>
        </p:spPr>
        <p:txBody>
          <a:bodyPr lIns="0" tIns="91440" rIns="91440" bIns="91440" anchor="t">
            <a:noAutofit/>
          </a:bodyPr>
          <a:lstStyle/>
          <a:p>
            <a:pPr marL="114300">
              <a:lnSpc>
                <a:spcPct val="115000"/>
              </a:lnSpc>
              <a:buClr>
                <a:srgbClr val="585858"/>
              </a:buClr>
            </a:pPr>
            <a:r>
              <a:rPr lang="cs-CZ" sz="1600" dirty="0">
                <a:solidFill>
                  <a:schemeClr val="accent2">
                    <a:lumOff val="21760"/>
                  </a:schemeClr>
                </a:solidFill>
                <a:latin typeface="Arial"/>
              </a:rPr>
              <a:t>Bloky návrhu: </a:t>
            </a:r>
          </a:p>
          <a:p>
            <a:pPr marL="457200" indent="-342900" defTabSz="914400">
              <a:lnSpc>
                <a:spcPct val="114999"/>
              </a:lnSpc>
              <a:buClr>
                <a:srgbClr val="585858"/>
              </a:buClr>
              <a:buFont typeface="Arial"/>
              <a:buChar char="●"/>
            </a:pPr>
            <a:r>
              <a:rPr lang="en-CZ" sz="1600" dirty="0">
                <a:solidFill>
                  <a:schemeClr val="accent2">
                    <a:lumOff val="21760"/>
                  </a:schemeClr>
                </a:solidFill>
                <a:latin typeface="Arial"/>
              </a:rPr>
              <a:t>CPU</a:t>
            </a:r>
            <a:endParaRPr lang="cs-CZ" sz="1600" b="0" u="none" strike="noStrike" dirty="0">
              <a:solidFill>
                <a:schemeClr val="accent2">
                  <a:lumOff val="21760"/>
                </a:schemeClr>
              </a:solidFill>
              <a:effectLst/>
              <a:uFillTx/>
              <a:latin typeface="Arial"/>
            </a:endParaRPr>
          </a:p>
          <a:p>
            <a:pPr marL="457200" indent="-3429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CZ" sz="1600" dirty="0">
                <a:solidFill>
                  <a:schemeClr val="accent2">
                    <a:lumOff val="21760"/>
                  </a:schemeClr>
                </a:solidFill>
                <a:latin typeface="Arial"/>
              </a:rPr>
              <a:t>DMA </a:t>
            </a:r>
            <a:endParaRPr lang="cs-CZ" sz="1600" b="0" u="none" strike="noStrike" dirty="0">
              <a:solidFill>
                <a:schemeClr val="accent2">
                  <a:lumOff val="21760"/>
                </a:schemeClr>
              </a:solidFill>
              <a:effectLst/>
              <a:uFillTx/>
              <a:latin typeface="Arial"/>
            </a:endParaRPr>
          </a:p>
          <a:p>
            <a:pPr marL="457200" indent="-3429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CZ" sz="1600" dirty="0">
                <a:solidFill>
                  <a:schemeClr val="accent2">
                    <a:lumOff val="21760"/>
                  </a:schemeClr>
                </a:solidFill>
                <a:latin typeface="Arial"/>
              </a:rPr>
              <a:t>3 x SPI řadič</a:t>
            </a:r>
            <a:endParaRPr lang="cs-CZ" sz="1600" b="0" u="none" strike="noStrike" dirty="0">
              <a:solidFill>
                <a:schemeClr val="accent2">
                  <a:lumOff val="2176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3">
            <a:extLst>
              <a:ext uri="{FF2B5EF4-FFF2-40B4-BE49-F238E27FC236}">
                <a16:creationId xmlns:a16="http://schemas.microsoft.com/office/drawing/2014/main" id="{99F71986-123B-7C2B-52B5-EDB802531B93}"/>
              </a:ext>
            </a:extLst>
          </p:cNvPr>
          <p:cNvSpPr>
            <a:spLocks noGrp="1"/>
          </p:cNvSpPr>
          <p:nvPr>
            <p:ph type="sldNum" idx="16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CZ" sz="1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E62212D-55C8-42A4-9829-C6618910D02F}" type="slidenum">
              <a:rPr lang="en-CZ" sz="1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12</a:t>
            </a:fld>
            <a:endParaRPr lang="cs-CZ" sz="10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4">
            <a:extLst>
              <a:ext uri="{FF2B5EF4-FFF2-40B4-BE49-F238E27FC236}">
                <a16:creationId xmlns:a16="http://schemas.microsoft.com/office/drawing/2014/main" id="{D6523194-2BD2-22FF-918C-B484E8936AA4}"/>
              </a:ext>
            </a:extLst>
          </p:cNvPr>
          <p:cNvSpPr>
            <a:spLocks noGrp="1"/>
          </p:cNvSpPr>
          <p:nvPr>
            <p:ph type="ftr" idx="17"/>
          </p:nvPr>
        </p:nvSpPr>
        <p:spPr>
          <a:xfrm>
            <a:off x="252000" y="209520"/>
            <a:ext cx="766080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EA7603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lang="cs-CZ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" name="Obrázek 1" descr="Obsah obrázku text, diagram, Paralelní, Plán&#10;&#10;Obsah vygenerovaný umělou inteligencí může být nesprávný.">
            <a:extLst>
              <a:ext uri="{FF2B5EF4-FFF2-40B4-BE49-F238E27FC236}">
                <a16:creationId xmlns:a16="http://schemas.microsoft.com/office/drawing/2014/main" id="{DC486E7D-4D27-7C03-E9B2-CEF35036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719" y="742294"/>
            <a:ext cx="4576166" cy="364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12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E83E0-E7BC-132D-EE93-7F08D5E8F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>
            <a:extLst>
              <a:ext uri="{FF2B5EF4-FFF2-40B4-BE49-F238E27FC236}">
                <a16:creationId xmlns:a16="http://schemas.microsoft.com/office/drawing/2014/main" id="{0913F406-24E5-431B-4E3F-34CBDBA0F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826560"/>
            <a:ext cx="7559640" cy="572400"/>
          </a:xfrm>
          <a:prstGeom prst="rect">
            <a:avLst/>
          </a:prstGeom>
          <a:noFill/>
          <a:ln w="12600">
            <a:noFill/>
          </a:ln>
        </p:spPr>
        <p:txBody>
          <a:bodyPr lIns="0" tIns="91440" rIns="91440" bIns="91440" anchor="t">
            <a:normAutofit/>
          </a:bodyPr>
          <a:lstStyle/>
          <a:p>
            <a:r>
              <a:rPr lang="cs-CZ" sz="2800" dirty="0">
                <a:solidFill>
                  <a:schemeClr val="accent1"/>
                </a:solidFill>
                <a:ea typeface="+mj-lt"/>
                <a:cs typeface="+mj-lt"/>
              </a:rPr>
              <a:t>Demonstrace na HW</a:t>
            </a:r>
            <a:endParaRPr lang="cs-CZ" dirty="0"/>
          </a:p>
        </p:txBody>
      </p:sp>
      <p:sp>
        <p:nvSpPr>
          <p:cNvPr id="38" name="PlaceHolder 2">
            <a:extLst>
              <a:ext uri="{FF2B5EF4-FFF2-40B4-BE49-F238E27FC236}">
                <a16:creationId xmlns:a16="http://schemas.microsoft.com/office/drawing/2014/main" id="{BE65922D-3059-4614-2CC5-41E9EB3554E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52000" y="1592280"/>
            <a:ext cx="4721847" cy="2736822"/>
          </a:xfrm>
          <a:prstGeom prst="rect">
            <a:avLst/>
          </a:prstGeom>
          <a:noFill/>
          <a:ln w="12600">
            <a:noFill/>
          </a:ln>
        </p:spPr>
        <p:txBody>
          <a:bodyPr lIns="0" tIns="91440" rIns="91440" bIns="91440" anchor="t">
            <a:noAutofit/>
          </a:bodyPr>
          <a:lstStyle/>
          <a:p>
            <a:pPr marL="457200" indent="-342900">
              <a:lnSpc>
                <a:spcPct val="114999"/>
              </a:lnSpc>
              <a:buClr>
                <a:srgbClr val="585858"/>
              </a:buClr>
              <a:buFont typeface="Arial"/>
              <a:buChar char="●"/>
            </a:pPr>
            <a:r>
              <a:rPr lang="en-CZ" sz="1600">
                <a:solidFill>
                  <a:schemeClr val="accent2">
                    <a:lumOff val="21760"/>
                  </a:schemeClr>
                </a:solidFill>
                <a:latin typeface="Arial"/>
              </a:rPr>
              <a:t>Vývojová deska se zapojenými SD kartami.</a:t>
            </a:r>
            <a:endParaRPr lang="cs-CZ" sz="1600" b="0" u="none" strike="noStrike" dirty="0">
              <a:solidFill>
                <a:schemeClr val="accent2">
                  <a:lumOff val="2176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3">
            <a:extLst>
              <a:ext uri="{FF2B5EF4-FFF2-40B4-BE49-F238E27FC236}">
                <a16:creationId xmlns:a16="http://schemas.microsoft.com/office/drawing/2014/main" id="{EC3FCB28-7FA9-D8E3-53A7-2DEDD524343B}"/>
              </a:ext>
            </a:extLst>
          </p:cNvPr>
          <p:cNvSpPr>
            <a:spLocks noGrp="1"/>
          </p:cNvSpPr>
          <p:nvPr>
            <p:ph type="sldNum" idx="16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CZ" sz="1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E62212D-55C8-42A4-9829-C6618910D02F}" type="slidenum">
              <a:rPr lang="en-CZ" sz="1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13</a:t>
            </a:fld>
            <a:endParaRPr lang="cs-CZ" sz="10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4">
            <a:extLst>
              <a:ext uri="{FF2B5EF4-FFF2-40B4-BE49-F238E27FC236}">
                <a16:creationId xmlns:a16="http://schemas.microsoft.com/office/drawing/2014/main" id="{D0ACC0EB-8F40-7B21-1F79-1F6C4BCD37D0}"/>
              </a:ext>
            </a:extLst>
          </p:cNvPr>
          <p:cNvSpPr>
            <a:spLocks noGrp="1"/>
          </p:cNvSpPr>
          <p:nvPr>
            <p:ph type="ftr" idx="17"/>
          </p:nvPr>
        </p:nvSpPr>
        <p:spPr>
          <a:xfrm>
            <a:off x="252000" y="209520"/>
            <a:ext cx="766080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EA7603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lang="cs-CZ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" name="Obrázek 1" descr="Obsah obrázku elektronika, Elektronické inženýrství, Elektronická součástka, Obvodoví součástka&#10;&#10;Obsah vygenerovaný umělou inteligencí může být nesprávný.">
            <a:extLst>
              <a:ext uri="{FF2B5EF4-FFF2-40B4-BE49-F238E27FC236}">
                <a16:creationId xmlns:a16="http://schemas.microsoft.com/office/drawing/2014/main" id="{BF1577FC-0319-31DD-E2BE-726B5D218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486" y="463112"/>
            <a:ext cx="3354435" cy="411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4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08CD1-33C8-BFFE-405A-60760BEDD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>
            <a:extLst>
              <a:ext uri="{FF2B5EF4-FFF2-40B4-BE49-F238E27FC236}">
                <a16:creationId xmlns:a16="http://schemas.microsoft.com/office/drawing/2014/main" id="{822297A9-9DCC-C88E-F98E-E38E44E5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826560"/>
            <a:ext cx="7559640" cy="572400"/>
          </a:xfrm>
          <a:prstGeom prst="rect">
            <a:avLst/>
          </a:prstGeom>
          <a:noFill/>
          <a:ln w="12600">
            <a:noFill/>
          </a:ln>
        </p:spPr>
        <p:txBody>
          <a:bodyPr lIns="0" tIns="91440" rIns="91440" bIns="91440" anchor="t">
            <a:normAutofit/>
          </a:bodyPr>
          <a:lstStyle/>
          <a:p>
            <a:r>
              <a:rPr lang="cs-CZ" sz="2800" dirty="0">
                <a:solidFill>
                  <a:schemeClr val="accent1"/>
                </a:solidFill>
                <a:latin typeface="Arial"/>
              </a:rPr>
              <a:t>Závěr práce</a:t>
            </a:r>
          </a:p>
        </p:txBody>
      </p:sp>
      <p:sp>
        <p:nvSpPr>
          <p:cNvPr id="38" name="PlaceHolder 2">
            <a:extLst>
              <a:ext uri="{FF2B5EF4-FFF2-40B4-BE49-F238E27FC236}">
                <a16:creationId xmlns:a16="http://schemas.microsoft.com/office/drawing/2014/main" id="{F1CF8A3C-7408-6DC3-F98F-24F28E1E77F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52000" y="1562720"/>
            <a:ext cx="7559640" cy="2809080"/>
          </a:xfrm>
          <a:prstGeom prst="rect">
            <a:avLst/>
          </a:prstGeom>
          <a:noFill/>
          <a:ln w="12600">
            <a:noFill/>
          </a:ln>
        </p:spPr>
        <p:txBody>
          <a:bodyPr lIns="0" tIns="91440" rIns="91440" bIns="91440" anchor="t">
            <a:noAutofit/>
          </a:bodyPr>
          <a:lstStyle/>
          <a:p>
            <a:pPr marL="457200" indent="-3429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cs-CZ" sz="1600" dirty="0">
                <a:solidFill>
                  <a:schemeClr val="accent2">
                    <a:lumOff val="21760"/>
                  </a:schemeClr>
                </a:solidFill>
                <a:latin typeface="Arial"/>
              </a:rPr>
              <a:t>Implementoval jsem IP jádro obsahující 3 x SPI řadič pro komunikaci s SD kartami.</a:t>
            </a:r>
            <a:endParaRPr lang="cs-CZ" dirty="0">
              <a:solidFill>
                <a:schemeClr val="accent2">
                  <a:lumOff val="21760"/>
                </a:schemeClr>
              </a:solidFill>
            </a:endParaRPr>
          </a:p>
          <a:p>
            <a:pPr marL="457200" indent="-342900">
              <a:lnSpc>
                <a:spcPct val="114999"/>
              </a:lnSpc>
              <a:buClr>
                <a:srgbClr val="585858"/>
              </a:buClr>
              <a:buFont typeface="Arial"/>
              <a:buChar char="●"/>
            </a:pPr>
            <a:r>
              <a:rPr lang="cs-CZ" sz="1600" dirty="0">
                <a:solidFill>
                  <a:schemeClr val="accent2">
                    <a:lumOff val="21760"/>
                  </a:schemeClr>
                </a:solidFill>
                <a:latin typeface="Arial"/>
              </a:rPr>
              <a:t>Řadič se stará paralelní čtení a opravu dat.</a:t>
            </a:r>
          </a:p>
          <a:p>
            <a:pPr marL="457200" indent="-342900">
              <a:lnSpc>
                <a:spcPct val="114999"/>
              </a:lnSpc>
              <a:buClr>
                <a:srgbClr val="585858"/>
              </a:buClr>
              <a:buFont typeface="Arial"/>
              <a:buChar char="●"/>
            </a:pPr>
            <a:r>
              <a:rPr lang="en-CZ" sz="1600" dirty="0">
                <a:solidFill>
                  <a:schemeClr val="accent2">
                    <a:lumOff val="21760"/>
                  </a:schemeClr>
                </a:solidFill>
                <a:latin typeface="Arial"/>
              </a:rPr>
              <a:t>Využití tří samostatných pamětí přineslo zvýšení odolnosti uložiště.</a:t>
            </a:r>
            <a:endParaRPr lang="cs-CZ" sz="1600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457200" indent="-342900">
              <a:lnSpc>
                <a:spcPct val="114999"/>
              </a:lnSpc>
              <a:buClr>
                <a:srgbClr val="585858"/>
              </a:buClr>
              <a:buFont typeface="Arial"/>
              <a:buChar char="●"/>
            </a:pPr>
            <a:r>
              <a:rPr lang="cs-CZ" sz="1600" dirty="0">
                <a:solidFill>
                  <a:schemeClr val="accent2">
                    <a:lumOff val="21760"/>
                  </a:schemeClr>
                </a:solidFill>
                <a:latin typeface="Arial"/>
              </a:rPr>
              <a:t>Paměť je čitelná z OS Linux.</a:t>
            </a:r>
          </a:p>
        </p:txBody>
      </p:sp>
      <p:sp>
        <p:nvSpPr>
          <p:cNvPr id="39" name="PlaceHolder 3">
            <a:extLst>
              <a:ext uri="{FF2B5EF4-FFF2-40B4-BE49-F238E27FC236}">
                <a16:creationId xmlns:a16="http://schemas.microsoft.com/office/drawing/2014/main" id="{5E61B2F5-F2A1-5D04-982F-2B77DF85FC12}"/>
              </a:ext>
            </a:extLst>
          </p:cNvPr>
          <p:cNvSpPr>
            <a:spLocks noGrp="1"/>
          </p:cNvSpPr>
          <p:nvPr>
            <p:ph type="sldNum" idx="16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CZ" sz="1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E62212D-55C8-42A4-9829-C6618910D02F}" type="slidenum">
              <a:rPr lang="en-CZ" sz="1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14</a:t>
            </a:fld>
            <a:endParaRPr lang="cs-CZ" sz="10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4">
            <a:extLst>
              <a:ext uri="{FF2B5EF4-FFF2-40B4-BE49-F238E27FC236}">
                <a16:creationId xmlns:a16="http://schemas.microsoft.com/office/drawing/2014/main" id="{FA5D4B7C-2826-18F6-9F9D-8901FD238575}"/>
              </a:ext>
            </a:extLst>
          </p:cNvPr>
          <p:cNvSpPr>
            <a:spLocks noGrp="1"/>
          </p:cNvSpPr>
          <p:nvPr>
            <p:ph type="ftr" idx="17"/>
          </p:nvPr>
        </p:nvSpPr>
        <p:spPr>
          <a:xfrm>
            <a:off x="252000" y="209520"/>
            <a:ext cx="766080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EA7603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lang="cs-CZ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0793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9FD27-40C2-9F52-CBDB-CCDAB42F4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>
            <a:extLst>
              <a:ext uri="{FF2B5EF4-FFF2-40B4-BE49-F238E27FC236}">
                <a16:creationId xmlns:a16="http://schemas.microsoft.com/office/drawing/2014/main" id="{EEBB4FE8-C53D-382F-1F85-BC42BDDF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826560"/>
            <a:ext cx="7559640" cy="572400"/>
          </a:xfrm>
          <a:prstGeom prst="rect">
            <a:avLst/>
          </a:prstGeom>
          <a:noFill/>
          <a:ln w="12600">
            <a:noFill/>
          </a:ln>
        </p:spPr>
        <p:txBody>
          <a:bodyPr lIns="0" tIns="91440" rIns="91440" bIns="91440" anchor="t">
            <a:normAutofit/>
          </a:bodyPr>
          <a:lstStyle/>
          <a:p>
            <a:r>
              <a:rPr lang="cs-CZ" sz="2800" dirty="0">
                <a:solidFill>
                  <a:schemeClr val="accent1"/>
                </a:solidFill>
                <a:latin typeface="Arial"/>
              </a:rPr>
              <a:t>Rozšíření do budoucna</a:t>
            </a:r>
          </a:p>
        </p:txBody>
      </p:sp>
      <p:sp>
        <p:nvSpPr>
          <p:cNvPr id="38" name="PlaceHolder 2">
            <a:extLst>
              <a:ext uri="{FF2B5EF4-FFF2-40B4-BE49-F238E27FC236}">
                <a16:creationId xmlns:a16="http://schemas.microsoft.com/office/drawing/2014/main" id="{F936146C-62A7-1DC8-600C-C39FB867FD3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52000" y="1592280"/>
            <a:ext cx="7559640" cy="2809080"/>
          </a:xfrm>
          <a:prstGeom prst="rect">
            <a:avLst/>
          </a:prstGeom>
          <a:noFill/>
          <a:ln w="12600">
            <a:noFill/>
          </a:ln>
        </p:spPr>
        <p:txBody>
          <a:bodyPr lIns="0" tIns="91440" rIns="91440" bIns="91440" anchor="t">
            <a:noAutofit/>
          </a:bodyPr>
          <a:lstStyle/>
          <a:p>
            <a:pPr marL="457200" indent="-342900">
              <a:lnSpc>
                <a:spcPct val="114999"/>
              </a:lnSpc>
              <a:buClr>
                <a:srgbClr val="585858"/>
              </a:buClr>
              <a:buFont typeface="Arial,Sans-Serif"/>
              <a:buChar char="●"/>
            </a:pPr>
            <a:r>
              <a:rPr lang="cs-CZ" sz="1600" dirty="0">
                <a:solidFill>
                  <a:schemeClr val="accent2">
                    <a:lumOff val="21760"/>
                  </a:schemeClr>
                </a:solidFill>
                <a:latin typeface="Arial"/>
                <a:cs typeface="Arial"/>
              </a:rPr>
              <a:t>Zaplacení licence proprietárního protokol jednoho z pamětlivých medií či pořízení IP jádra implementující řadič.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57200" indent="-342900">
              <a:lnSpc>
                <a:spcPct val="114999"/>
              </a:lnSpc>
              <a:buFont typeface="Arial,Sans-Serif"/>
              <a:buChar char="●"/>
            </a:pPr>
            <a:r>
              <a:rPr lang="cs-CZ" sz="1600" dirty="0">
                <a:solidFill>
                  <a:schemeClr val="accent2">
                    <a:lumOff val="21760"/>
                  </a:schemeClr>
                </a:solidFill>
                <a:latin typeface="Arial"/>
                <a:cs typeface="Arial"/>
              </a:rPr>
              <a:t>-&gt; navýšení datové propustnosti systému.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457200" indent="-342900">
              <a:lnSpc>
                <a:spcPct val="114999"/>
              </a:lnSpc>
              <a:buClr>
                <a:srgbClr val="585858"/>
              </a:buClr>
              <a:buFont typeface="Arial"/>
              <a:buChar char="●"/>
            </a:pPr>
            <a:endParaRPr lang="cs-CZ" sz="1600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39" name="PlaceHolder 3">
            <a:extLst>
              <a:ext uri="{FF2B5EF4-FFF2-40B4-BE49-F238E27FC236}">
                <a16:creationId xmlns:a16="http://schemas.microsoft.com/office/drawing/2014/main" id="{8BD08B41-B955-EE70-F682-208227914109}"/>
              </a:ext>
            </a:extLst>
          </p:cNvPr>
          <p:cNvSpPr>
            <a:spLocks noGrp="1"/>
          </p:cNvSpPr>
          <p:nvPr>
            <p:ph type="sldNum" idx="16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CZ" sz="1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E62212D-55C8-42A4-9829-C6618910D02F}" type="slidenum">
              <a:rPr lang="en-CZ" sz="1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15</a:t>
            </a:fld>
            <a:endParaRPr lang="cs-CZ" sz="10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4">
            <a:extLst>
              <a:ext uri="{FF2B5EF4-FFF2-40B4-BE49-F238E27FC236}">
                <a16:creationId xmlns:a16="http://schemas.microsoft.com/office/drawing/2014/main" id="{306228CB-20D3-4704-7740-1DBECA956552}"/>
              </a:ext>
            </a:extLst>
          </p:cNvPr>
          <p:cNvSpPr>
            <a:spLocks noGrp="1"/>
          </p:cNvSpPr>
          <p:nvPr>
            <p:ph type="ftr" idx="17"/>
          </p:nvPr>
        </p:nvSpPr>
        <p:spPr>
          <a:xfrm>
            <a:off x="252000" y="209520"/>
            <a:ext cx="766080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EA7603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lang="cs-CZ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" name="Obrázek 1" descr="Obsah obrázku text, snímek obrazovky, Písmo, logo&#10;&#10;Obsah vygenerovaný umělou inteligencí může být nesprávný.">
            <a:extLst>
              <a:ext uri="{FF2B5EF4-FFF2-40B4-BE49-F238E27FC236}">
                <a16:creationId xmlns:a16="http://schemas.microsoft.com/office/drawing/2014/main" id="{AD18E729-F7FD-7451-D366-91CB4F4C87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132" t="28393" r="21969" b="19501"/>
          <a:stretch/>
        </p:blipFill>
        <p:spPr>
          <a:xfrm>
            <a:off x="5505943" y="2997254"/>
            <a:ext cx="1586644" cy="1096850"/>
          </a:xfrm>
          <a:prstGeom prst="rect">
            <a:avLst/>
          </a:prstGeom>
        </p:spPr>
      </p:pic>
      <p:pic>
        <p:nvPicPr>
          <p:cNvPr id="3" name="Obrázek 2" descr="Obsah obrázku text, flash disk, logo, Písmo&#10;&#10;Obsah vygenerovaný umělou inteligencí může být nesprávný.">
            <a:extLst>
              <a:ext uri="{FF2B5EF4-FFF2-40B4-BE49-F238E27FC236}">
                <a16:creationId xmlns:a16="http://schemas.microsoft.com/office/drawing/2014/main" id="{A6F137DA-D1AC-326F-DFF4-311DB82641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202" t="34036" r="22112" b="17018"/>
          <a:stretch/>
        </p:blipFill>
        <p:spPr>
          <a:xfrm>
            <a:off x="1981693" y="2948644"/>
            <a:ext cx="1705268" cy="114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915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/>
          </p:nvPr>
        </p:nvSpPr>
        <p:spPr>
          <a:xfrm>
            <a:off x="118800" y="3673080"/>
            <a:ext cx="7559640" cy="1218240"/>
          </a:xfrm>
          <a:prstGeom prst="rect">
            <a:avLst/>
          </a:prstGeom>
          <a:noFill/>
          <a:ln w="12600">
            <a:noFill/>
          </a:ln>
        </p:spPr>
        <p:txBody>
          <a:bodyPr lIns="0" tIns="91440" rIns="91440" bIns="91440" anchor="b">
            <a:noAutofit/>
          </a:bodyPr>
          <a:lstStyle/>
          <a:p>
            <a:pPr marL="343080" indent="-22860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Jaroslav Körner</a:t>
            </a:r>
            <a:endParaRPr lang="cs-CZ" sz="1400" b="0" u="none" strike="noStrike">
              <a:solidFill>
                <a:schemeClr val="accent2">
                  <a:lumOff val="21760"/>
                </a:schemeClr>
              </a:solidFill>
              <a:effectLst/>
              <a:uFillTx/>
              <a:latin typeface="Arial"/>
            </a:endParaRPr>
          </a:p>
          <a:p>
            <a:pPr marL="343080" indent="-22860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jaroslav.korner@tul.cz</a:t>
            </a:r>
            <a:endParaRPr lang="cs-CZ" sz="1400" b="0" u="none" strike="noStrike">
              <a:solidFill>
                <a:schemeClr val="accent2">
                  <a:lumOff val="21760"/>
                </a:schemeClr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title"/>
          </p:nvPr>
        </p:nvSpPr>
        <p:spPr>
          <a:xfrm>
            <a:off x="252000" y="1470600"/>
            <a:ext cx="7559640" cy="1661040"/>
          </a:xfrm>
          <a:prstGeom prst="rect">
            <a:avLst/>
          </a:prstGeom>
          <a:noFill/>
          <a:ln w="12600">
            <a:noFill/>
          </a:ln>
        </p:spPr>
        <p:txBody>
          <a:bodyPr lIns="0" tIns="91440" rIns="91440" bIns="9144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CZ" sz="4800" b="0" u="none" strike="noStrik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Děkuji za pozornost</a:t>
            </a:r>
            <a:endParaRPr lang="cs-CZ" sz="4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2000" y="573655"/>
            <a:ext cx="8186976" cy="953400"/>
          </a:xfrm>
          <a:prstGeom prst="rect">
            <a:avLst/>
          </a:prstGeom>
          <a:noFill/>
          <a:ln w="12600">
            <a:noFill/>
          </a:ln>
        </p:spPr>
        <p:txBody>
          <a:bodyPr lIns="0" tIns="91440" rIns="91440" bIns="91440" anchor="t">
            <a:normAutofit/>
          </a:bodyPr>
          <a:lstStyle/>
          <a:p>
            <a:r>
              <a:rPr lang="cs-CZ" sz="2800" dirty="0">
                <a:solidFill>
                  <a:schemeClr val="accent1"/>
                </a:solidFill>
                <a:ea typeface="+mj-lt"/>
                <a:cs typeface="+mj-lt"/>
              </a:rPr>
              <a:t>Realizace úložiště souborového systému Linux odolného proti poruchám určeného pro </a:t>
            </a:r>
            <a:r>
              <a:rPr lang="cs-CZ" sz="2800" dirty="0" err="1">
                <a:solidFill>
                  <a:schemeClr val="accent1"/>
                </a:solidFill>
                <a:ea typeface="+mj-lt"/>
                <a:cs typeface="+mj-lt"/>
              </a:rPr>
              <a:t>CubeSat</a:t>
            </a:r>
            <a:endParaRPr lang="cs-CZ" sz="2800" dirty="0">
              <a:solidFill>
                <a:schemeClr val="accent1"/>
              </a:solidFill>
              <a:ea typeface="+mj-lt"/>
              <a:cs typeface="+mj-l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252000" y="1592280"/>
            <a:ext cx="7559640" cy="2809080"/>
          </a:xfrm>
          <a:prstGeom prst="rect">
            <a:avLst/>
          </a:prstGeom>
          <a:noFill/>
          <a:ln w="12600">
            <a:noFill/>
          </a:ln>
        </p:spPr>
        <p:txBody>
          <a:bodyPr lIns="0" tIns="91440" rIns="91440" bIns="91440" anchor="t">
            <a:noAutofit/>
          </a:bodyPr>
          <a:lstStyle/>
          <a:p>
            <a:pPr marL="114300">
              <a:lnSpc>
                <a:spcPct val="114999"/>
              </a:lnSpc>
            </a:pPr>
            <a:r>
              <a:rPr lang="cs-CZ" sz="1600" dirty="0">
                <a:solidFill>
                  <a:schemeClr val="accent2">
                    <a:lumOff val="21760"/>
                  </a:schemeClr>
                </a:solidFill>
                <a:ea typeface="+mj-lt"/>
                <a:cs typeface="+mj-lt"/>
              </a:rPr>
              <a:t>Cíle práce:</a:t>
            </a:r>
            <a:endParaRPr lang="cs-CZ" dirty="0">
              <a:solidFill>
                <a:schemeClr val="accent2">
                  <a:lumOff val="21760"/>
                </a:schemeClr>
              </a:solidFill>
              <a:ea typeface="+mj-lt"/>
              <a:cs typeface="+mj-lt"/>
            </a:endParaRPr>
          </a:p>
          <a:p>
            <a:pPr>
              <a:lnSpc>
                <a:spcPct val="114999"/>
              </a:lnSpc>
            </a:pPr>
            <a:endParaRPr lang="cs-CZ" sz="1600" dirty="0">
              <a:solidFill>
                <a:schemeClr val="accent2">
                  <a:lumOff val="21760"/>
                </a:schemeClr>
              </a:solidFill>
              <a:latin typeface="Arial"/>
              <a:ea typeface="+mj-lt"/>
              <a:cs typeface="+mj-lt"/>
            </a:endParaRPr>
          </a:p>
          <a:p>
            <a:pPr marL="457200" indent="-342900">
              <a:lnSpc>
                <a:spcPct val="114999"/>
              </a:lnSpc>
              <a:buClr>
                <a:srgbClr val="585858"/>
              </a:buClr>
              <a:buAutoNum type="arabicPeriod"/>
            </a:pPr>
            <a:r>
              <a:rPr lang="cs-CZ" sz="1600" dirty="0">
                <a:solidFill>
                  <a:schemeClr val="accent2">
                    <a:lumOff val="21760"/>
                  </a:schemeClr>
                </a:solidFill>
                <a:ea typeface="+mj-lt"/>
                <a:cs typeface="+mj-lt"/>
              </a:rPr>
              <a:t>Seznámit se s problematikou malých satelitů - </a:t>
            </a:r>
            <a:r>
              <a:rPr lang="cs-CZ" sz="1600" dirty="0" err="1">
                <a:solidFill>
                  <a:schemeClr val="accent2">
                    <a:lumOff val="21760"/>
                  </a:schemeClr>
                </a:solidFill>
                <a:ea typeface="+mj-lt"/>
                <a:cs typeface="+mj-lt"/>
              </a:rPr>
              <a:t>CubeSat</a:t>
            </a:r>
            <a:r>
              <a:rPr lang="cs-CZ" sz="1600" dirty="0">
                <a:solidFill>
                  <a:schemeClr val="accent2">
                    <a:lumOff val="21760"/>
                  </a:schemeClr>
                </a:solidFill>
                <a:ea typeface="+mj-lt"/>
                <a:cs typeface="+mj-lt"/>
              </a:rPr>
              <a:t>.</a:t>
            </a:r>
            <a:endParaRPr lang="cs-CZ" sz="1600" dirty="0">
              <a:solidFill>
                <a:schemeClr val="accent2">
                  <a:lumOff val="21760"/>
                </a:schemeClr>
              </a:solidFill>
              <a:latin typeface="Arial"/>
              <a:ea typeface="+mj-lt"/>
              <a:cs typeface="+mj-lt"/>
            </a:endParaRPr>
          </a:p>
          <a:p>
            <a:pPr marL="457200" indent="-342900">
              <a:lnSpc>
                <a:spcPct val="114999"/>
              </a:lnSpc>
              <a:buClr>
                <a:srgbClr val="585858"/>
              </a:buClr>
              <a:buAutoNum type="arabicPeriod"/>
            </a:pPr>
            <a:r>
              <a:rPr lang="cs-CZ" sz="1600" dirty="0">
                <a:solidFill>
                  <a:schemeClr val="accent2">
                    <a:lumOff val="21760"/>
                  </a:schemeClr>
                </a:solidFill>
                <a:ea typeface="+mj-lt"/>
                <a:cs typeface="+mj-lt"/>
              </a:rPr>
              <a:t>Navrhnout řešení vhodné pro malý satelit na LEO.</a:t>
            </a:r>
            <a:endParaRPr lang="cs-CZ" sz="1600" dirty="0">
              <a:solidFill>
                <a:schemeClr val="accent2">
                  <a:lumOff val="21760"/>
                </a:schemeClr>
              </a:solidFill>
              <a:latin typeface="Arial"/>
              <a:ea typeface="+mj-lt"/>
              <a:cs typeface="+mj-lt"/>
            </a:endParaRPr>
          </a:p>
          <a:p>
            <a:pPr marL="457200" indent="-342900">
              <a:lnSpc>
                <a:spcPct val="114999"/>
              </a:lnSpc>
              <a:buClr>
                <a:srgbClr val="585858"/>
              </a:buClr>
              <a:buAutoNum type="arabicPeriod"/>
            </a:pPr>
            <a:r>
              <a:rPr lang="cs-CZ" sz="1600" dirty="0">
                <a:solidFill>
                  <a:schemeClr val="accent2">
                    <a:lumOff val="21760"/>
                  </a:schemeClr>
                </a:solidFill>
                <a:ea typeface="+mj-lt"/>
                <a:cs typeface="+mj-lt"/>
              </a:rPr>
              <a:t>Provést analýzu FMECA daného řešení.</a:t>
            </a:r>
          </a:p>
          <a:p>
            <a:pPr marL="457200" indent="-342900">
              <a:lnSpc>
                <a:spcPct val="114999"/>
              </a:lnSpc>
              <a:buClr>
                <a:srgbClr val="585858"/>
              </a:buClr>
              <a:buAutoNum type="arabicPeriod"/>
            </a:pPr>
            <a:r>
              <a:rPr lang="cs-CZ" sz="1600" dirty="0">
                <a:solidFill>
                  <a:schemeClr val="accent2">
                    <a:lumOff val="21760"/>
                  </a:schemeClr>
                </a:solidFill>
                <a:ea typeface="+mj-lt"/>
                <a:cs typeface="+mj-lt"/>
              </a:rPr>
              <a:t>Implementovat a otestovat řešení na demonstračním HW s OS Linux.</a:t>
            </a:r>
            <a:endParaRPr lang="cs-CZ" sz="1600" dirty="0">
              <a:solidFill>
                <a:schemeClr val="accent2">
                  <a:lumOff val="21760"/>
                </a:schemeClr>
              </a:solidFill>
              <a:latin typeface="Helvetica"/>
              <a:ea typeface="+mj-lt"/>
              <a:cs typeface="+mj-l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16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CZ" sz="1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E62212D-55C8-42A4-9829-C6618910D02F}" type="slidenum">
              <a:rPr lang="en-CZ" sz="1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2</a:t>
            </a:fld>
            <a:endParaRPr lang="cs-CZ" sz="10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 idx="17"/>
          </p:nvPr>
        </p:nvSpPr>
        <p:spPr>
          <a:xfrm>
            <a:off x="252000" y="209520"/>
            <a:ext cx="766080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EA7603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lang="cs-CZ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9A008-10F9-751E-AC4D-593212B5C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>
            <a:extLst>
              <a:ext uri="{FF2B5EF4-FFF2-40B4-BE49-F238E27FC236}">
                <a16:creationId xmlns:a16="http://schemas.microsoft.com/office/drawing/2014/main" id="{67FA958B-5C0C-8CC6-A615-52BF1FB9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573655"/>
            <a:ext cx="8186976" cy="552694"/>
          </a:xfrm>
          <a:prstGeom prst="rect">
            <a:avLst/>
          </a:prstGeom>
          <a:noFill/>
          <a:ln w="12600">
            <a:noFill/>
          </a:ln>
        </p:spPr>
        <p:txBody>
          <a:bodyPr lIns="0" tIns="91440" rIns="91440" bIns="91440" anchor="t">
            <a:noAutofit/>
          </a:bodyPr>
          <a:lstStyle/>
          <a:p>
            <a:r>
              <a:rPr lang="cs-CZ" sz="2800" dirty="0">
                <a:solidFill>
                  <a:schemeClr val="accent1"/>
                </a:solidFill>
                <a:ea typeface="+mj-lt"/>
                <a:cs typeface="+mj-lt"/>
              </a:rPr>
              <a:t>Problém: úložiště satelitu</a:t>
            </a:r>
            <a:endParaRPr lang="cs-CZ" sz="2800">
              <a:solidFill>
                <a:schemeClr val="accent1"/>
              </a:solidFill>
            </a:endParaRPr>
          </a:p>
        </p:txBody>
      </p:sp>
      <p:sp>
        <p:nvSpPr>
          <p:cNvPr id="38" name="PlaceHolder 2">
            <a:extLst>
              <a:ext uri="{FF2B5EF4-FFF2-40B4-BE49-F238E27FC236}">
                <a16:creationId xmlns:a16="http://schemas.microsoft.com/office/drawing/2014/main" id="{FB8546D5-BC66-028A-288F-439474ADBF9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52000" y="1230987"/>
            <a:ext cx="4757977" cy="1150417"/>
          </a:xfrm>
          <a:prstGeom prst="rect">
            <a:avLst/>
          </a:prstGeom>
          <a:noFill/>
          <a:ln w="12600">
            <a:noFill/>
          </a:ln>
        </p:spPr>
        <p:txBody>
          <a:bodyPr lIns="0" tIns="91440" rIns="91440" bIns="91440" anchor="t">
            <a:noAutofit/>
          </a:bodyPr>
          <a:lstStyle/>
          <a:p>
            <a:pPr marL="114300">
              <a:lnSpc>
                <a:spcPct val="114999"/>
              </a:lnSpc>
            </a:pPr>
            <a:r>
              <a:rPr lang="cs-CZ" sz="1600" dirty="0">
                <a:solidFill>
                  <a:schemeClr val="accent2">
                    <a:lumOff val="21760"/>
                  </a:schemeClr>
                </a:solidFill>
                <a:ea typeface="+mj-lt"/>
                <a:cs typeface="+mj-lt"/>
              </a:rPr>
              <a:t>Jedno SD/MMC uložiště není dostatečně spolehlivé pro misi </a:t>
            </a:r>
            <a:r>
              <a:rPr lang="cs-CZ" sz="1600" err="1">
                <a:solidFill>
                  <a:schemeClr val="accent2">
                    <a:lumOff val="21760"/>
                  </a:schemeClr>
                </a:solidFill>
                <a:ea typeface="+mj-lt"/>
                <a:cs typeface="+mj-lt"/>
              </a:rPr>
              <a:t>CubeSatu</a:t>
            </a:r>
            <a:r>
              <a:rPr lang="cs-CZ" sz="1600" dirty="0">
                <a:solidFill>
                  <a:schemeClr val="accent2">
                    <a:lumOff val="21760"/>
                  </a:schemeClr>
                </a:solidFill>
                <a:ea typeface="+mj-lt"/>
                <a:cs typeface="+mj-lt"/>
              </a:rPr>
              <a:t>.</a:t>
            </a:r>
          </a:p>
        </p:txBody>
      </p:sp>
      <p:sp>
        <p:nvSpPr>
          <p:cNvPr id="39" name="PlaceHolder 3">
            <a:extLst>
              <a:ext uri="{FF2B5EF4-FFF2-40B4-BE49-F238E27FC236}">
                <a16:creationId xmlns:a16="http://schemas.microsoft.com/office/drawing/2014/main" id="{E3AC4EFC-1982-72FB-E3A7-14D8189047DA}"/>
              </a:ext>
            </a:extLst>
          </p:cNvPr>
          <p:cNvSpPr>
            <a:spLocks noGrp="1"/>
          </p:cNvSpPr>
          <p:nvPr>
            <p:ph type="sldNum" idx="16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CZ" sz="1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E62212D-55C8-42A4-9829-C6618910D02F}" type="slidenum">
              <a:rPr lang="en-CZ" sz="1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3</a:t>
            </a:fld>
            <a:endParaRPr lang="cs-CZ" sz="10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4">
            <a:extLst>
              <a:ext uri="{FF2B5EF4-FFF2-40B4-BE49-F238E27FC236}">
                <a16:creationId xmlns:a16="http://schemas.microsoft.com/office/drawing/2014/main" id="{733CEAC5-F09B-F362-D956-E102F65241F2}"/>
              </a:ext>
            </a:extLst>
          </p:cNvPr>
          <p:cNvSpPr>
            <a:spLocks noGrp="1"/>
          </p:cNvSpPr>
          <p:nvPr>
            <p:ph type="ftr" idx="17"/>
          </p:nvPr>
        </p:nvSpPr>
        <p:spPr>
          <a:xfrm>
            <a:off x="252000" y="209520"/>
            <a:ext cx="766080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EA7603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lang="cs-CZ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4DBCC738-A30F-5A68-1942-0A6C1B48EDA2}"/>
              </a:ext>
            </a:extLst>
          </p:cNvPr>
          <p:cNvSpPr txBox="1">
            <a:spLocks/>
          </p:cNvSpPr>
          <p:nvPr/>
        </p:nvSpPr>
        <p:spPr>
          <a:xfrm>
            <a:off x="253314" y="2223779"/>
            <a:ext cx="4935337" cy="792461"/>
          </a:xfrm>
          <a:prstGeom prst="rect">
            <a:avLst/>
          </a:prstGeom>
          <a:noFill/>
          <a:ln w="12600">
            <a:noFill/>
          </a:ln>
        </p:spPr>
        <p:txBody>
          <a:bodyPr lIns="0" tIns="91440" rIns="91440" bIns="9144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2800" dirty="0">
                <a:solidFill>
                  <a:schemeClr val="accent1"/>
                </a:solidFill>
                <a:ea typeface="+mj-lt"/>
                <a:cs typeface="+mj-lt"/>
              </a:rPr>
              <a:t>Stávající řešení (VZLUSAT-2):</a:t>
            </a:r>
            <a:endParaRPr lang="cs-CZ" sz="2800">
              <a:solidFill>
                <a:schemeClr val="accent1"/>
              </a:solidFill>
            </a:endParaRP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3D2C8520-3216-349C-51AC-29F7259D69AA}"/>
              </a:ext>
            </a:extLst>
          </p:cNvPr>
          <p:cNvSpPr txBox="1"/>
          <p:nvPr/>
        </p:nvSpPr>
        <p:spPr>
          <a:xfrm>
            <a:off x="254219" y="2881805"/>
            <a:ext cx="36957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1600" dirty="0">
                <a:solidFill>
                  <a:srgbClr val="455A64"/>
                </a:solidFill>
                <a:latin typeface="Lato"/>
                <a:ea typeface="Lato"/>
                <a:cs typeface="Lato"/>
              </a:rPr>
              <a:t> 2 SD/MMC </a:t>
            </a:r>
            <a:r>
              <a:rPr lang="en-US" sz="1600" dirty="0" err="1">
                <a:solidFill>
                  <a:srgbClr val="455A64"/>
                </a:solidFill>
                <a:latin typeface="Lato"/>
                <a:ea typeface="Lato"/>
                <a:cs typeface="Lato"/>
              </a:rPr>
              <a:t>uložiště</a:t>
            </a:r>
            <a:endParaRPr lang="en-US" sz="1600" dirty="0">
              <a:solidFill>
                <a:srgbClr val="455A64"/>
              </a:solidFill>
              <a:latin typeface="Lato"/>
              <a:ea typeface="Lato"/>
              <a:cs typeface="Lato"/>
            </a:endParaRPr>
          </a:p>
          <a:p>
            <a:pPr>
              <a:buFont typeface=""/>
              <a:buChar char="•"/>
            </a:pPr>
            <a:r>
              <a:rPr lang="en-US" sz="1600" dirty="0">
                <a:solidFill>
                  <a:srgbClr val="455A64"/>
                </a:solidFill>
                <a:latin typeface="Lato"/>
                <a:ea typeface="Lato"/>
                <a:cs typeface="Lato"/>
              </a:rPr>
              <a:t> </a:t>
            </a:r>
            <a:r>
              <a:rPr lang="en-US" sz="1600" dirty="0" err="1">
                <a:solidFill>
                  <a:srgbClr val="455A64"/>
                </a:solidFill>
                <a:latin typeface="Lato"/>
                <a:ea typeface="Lato"/>
                <a:cs typeface="Lato"/>
              </a:rPr>
              <a:t>Modifikovaný</a:t>
            </a:r>
            <a:r>
              <a:rPr lang="en-US" sz="1600" dirty="0">
                <a:solidFill>
                  <a:srgbClr val="455A64"/>
                </a:solidFill>
                <a:latin typeface="Lato"/>
                <a:ea typeface="Lato"/>
                <a:cs typeface="Lato"/>
              </a:rPr>
              <a:t> Bootloader</a:t>
            </a:r>
          </a:p>
        </p:txBody>
      </p:sp>
      <p:pic>
        <p:nvPicPr>
          <p:cNvPr id="7" name="Obrázek 6" descr="Obsah obrázku text, snímek obrazovky, Písmo, číslo&#10;&#10;Obsah vygenerovaný umělou inteligencí může být nesprávný.">
            <a:extLst>
              <a:ext uri="{FF2B5EF4-FFF2-40B4-BE49-F238E27FC236}">
                <a16:creationId xmlns:a16="http://schemas.microsoft.com/office/drawing/2014/main" id="{F3A18C5D-84A8-37CD-AEBA-E6D6A19DA6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60"/>
          <a:stretch/>
        </p:blipFill>
        <p:spPr>
          <a:xfrm>
            <a:off x="5519133" y="210206"/>
            <a:ext cx="2914191" cy="456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36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45CFED-A837-221C-BC2E-49783833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>
                <a:solidFill>
                  <a:schemeClr val="accent1"/>
                </a:solidFill>
                <a:ea typeface="+mj-lt"/>
                <a:cs typeface="+mj-lt"/>
              </a:rPr>
              <a:t>Myšlenka</a:t>
            </a:r>
            <a:endParaRPr lang="cs-CZ" sz="2800">
              <a:solidFill>
                <a:schemeClr val="accent1"/>
              </a:solidFill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3667AC2-95BE-70C7-FF9E-5772B8FC50C1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>
            <a:normAutofit/>
          </a:bodyPr>
          <a:lstStyle/>
          <a:p>
            <a:r>
              <a:rPr lang="cs-CZ" sz="1800" dirty="0">
                <a:ea typeface="+mn-lt"/>
                <a:cs typeface="+mn-lt"/>
              </a:rPr>
              <a:t>Nahrazení 2 SD karty za 3 SD karty.</a:t>
            </a:r>
            <a:endParaRPr lang="cs-CZ" sz="1800"/>
          </a:p>
          <a:p>
            <a:r>
              <a:rPr lang="cs-CZ" sz="1800" dirty="0">
                <a:ea typeface="+mn-lt"/>
                <a:cs typeface="+mn-lt"/>
              </a:rPr>
              <a:t>Vytvoření rozhraní řadiče</a:t>
            </a:r>
            <a:endParaRPr lang="cs-CZ" sz="1800"/>
          </a:p>
          <a:p>
            <a:pPr lvl="1">
              <a:buFont typeface="Courier New" panose="020B0604020202020204" pitchFamily="34" charset="0"/>
              <a:buChar char="o"/>
            </a:pPr>
            <a:r>
              <a:rPr lang="cs-CZ" sz="1800" dirty="0">
                <a:ea typeface="+mn-lt"/>
                <a:cs typeface="+mn-lt"/>
              </a:rPr>
              <a:t>Ten zprostředkovává přístup k uložišti, jako by to byla jedna karta.</a:t>
            </a:r>
            <a:endParaRPr lang="cs-CZ" sz="1800"/>
          </a:p>
          <a:p>
            <a:r>
              <a:rPr lang="cs-CZ" sz="1800" dirty="0">
                <a:ea typeface="+mn-lt"/>
                <a:cs typeface="+mn-lt"/>
              </a:rPr>
              <a:t>Implementace algoritmu odolného proti chybám čtení poškozených dat.</a:t>
            </a:r>
            <a:endParaRPr lang="cs-CZ" sz="180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8CF3B67-47F2-FA8A-9DB6-ABF36ACBEFF8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F235377-94E9-467A-BAFE-4599603353F1}" type="slidenum">
              <a:rPr lang="cs-CZ" sz="1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4</a:t>
            </a:fld>
            <a:endParaRPr lang="cs-CZ" sz="10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46DCA9B-D0B4-B931-4E69-ABBA9FBF9AD6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lang="cs-CZ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343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4AD764-52FE-51F0-AC2D-D36029D5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>
                <a:solidFill>
                  <a:schemeClr val="accent1"/>
                </a:solidFill>
                <a:ea typeface="+mj-lt"/>
                <a:cs typeface="+mj-lt"/>
              </a:rPr>
              <a:t>Možná řešení:</a:t>
            </a:r>
            <a:endParaRPr lang="cs-CZ" sz="2800">
              <a:solidFill>
                <a:schemeClr val="accent1"/>
              </a:solidFill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E6C2309-5133-9351-84E2-F4933433660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52000" y="1592280"/>
            <a:ext cx="6150597" cy="1380330"/>
          </a:xfrm>
        </p:spPr>
        <p:txBody>
          <a:bodyPr/>
          <a:lstStyle/>
          <a:p>
            <a:r>
              <a:rPr lang="cs-CZ" sz="1600" dirty="0">
                <a:ea typeface="+mn-lt"/>
                <a:cs typeface="+mn-lt"/>
              </a:rPr>
              <a:t>Softwarové řešení</a:t>
            </a:r>
            <a:endParaRPr lang="cs-CZ" sz="1600"/>
          </a:p>
          <a:p>
            <a:pPr lvl="1">
              <a:buFont typeface="Courier New" panose="020B0604020202020204" pitchFamily="34" charset="0"/>
              <a:buChar char="o"/>
            </a:pPr>
            <a:r>
              <a:rPr lang="cs-CZ" sz="1600" dirty="0">
                <a:ea typeface="+mn-lt"/>
                <a:cs typeface="+mn-lt"/>
              </a:rPr>
              <a:t>Přidání </a:t>
            </a:r>
            <a:r>
              <a:rPr lang="cs-CZ" sz="1600" dirty="0" err="1">
                <a:ea typeface="+mn-lt"/>
                <a:cs typeface="+mn-lt"/>
              </a:rPr>
              <a:t>uCPU</a:t>
            </a:r>
            <a:r>
              <a:rPr lang="cs-CZ" sz="1600" dirty="0">
                <a:ea typeface="+mn-lt"/>
                <a:cs typeface="+mn-lt"/>
              </a:rPr>
              <a:t> a vytvoření SW pro ovládání SD karet</a:t>
            </a:r>
            <a:endParaRPr lang="cs-CZ" sz="1600"/>
          </a:p>
          <a:p>
            <a:r>
              <a:rPr lang="cs-CZ" sz="1600" dirty="0">
                <a:ea typeface="+mn-lt"/>
                <a:cs typeface="+mn-lt"/>
              </a:rPr>
              <a:t>Hardwarové řešení</a:t>
            </a:r>
            <a:endParaRPr lang="cs-CZ" sz="1600"/>
          </a:p>
          <a:p>
            <a:pPr lvl="1">
              <a:buFont typeface="Courier New" panose="020B0604020202020204" pitchFamily="34" charset="0"/>
              <a:buChar char="o"/>
            </a:pPr>
            <a:r>
              <a:rPr lang="cs-CZ" sz="1600" dirty="0">
                <a:ea typeface="+mn-lt"/>
                <a:cs typeface="+mn-lt"/>
              </a:rPr>
              <a:t>Vytvoření IP jádra pro FPGA</a:t>
            </a:r>
            <a:endParaRPr lang="cs-CZ" sz="160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80624D3-1F45-BA83-A904-4173C60B07FA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F235377-94E9-467A-BAFE-4599603353F1}" type="slidenum">
              <a:rPr lang="cs-CZ" sz="1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5</a:t>
            </a:fld>
            <a:endParaRPr lang="cs-CZ" sz="10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FC82552-1FFA-AA68-93A8-74B5C4D73F83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lang="cs-CZ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" name="Obrázek 5" descr="Obsah obrázku Grafika, symbol, Písmo, snímek obrazovky&#10;&#10;Obsah vygenerovaný umělou inteligencí může být nesprávný.">
            <a:extLst>
              <a:ext uri="{FF2B5EF4-FFF2-40B4-BE49-F238E27FC236}">
                <a16:creationId xmlns:a16="http://schemas.microsoft.com/office/drawing/2014/main" id="{63A33419-B893-4A64-AC32-BE44F2D53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281" y="3059823"/>
            <a:ext cx="1431378" cy="1451085"/>
          </a:xfrm>
          <a:prstGeom prst="rect">
            <a:avLst/>
          </a:prstGeom>
        </p:spPr>
      </p:pic>
      <p:pic>
        <p:nvPicPr>
          <p:cNvPr id="7" name="Obrázek 6" descr="Obsah obrázku Grafika, Barevnost, vzor, design&#10;&#10;Obsah vygenerovaný umělou inteligencí může být nesprávný.">
            <a:extLst>
              <a:ext uri="{FF2B5EF4-FFF2-40B4-BE49-F238E27FC236}">
                <a16:creationId xmlns:a16="http://schemas.microsoft.com/office/drawing/2014/main" id="{91CDAF60-5EAA-AF2A-CF79-12E8A26B8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892" y="3142100"/>
            <a:ext cx="1266826" cy="128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78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08E1D6-36CA-2644-A854-54FB0057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>
                <a:solidFill>
                  <a:schemeClr val="accent1"/>
                </a:solidFill>
                <a:latin typeface="Arial"/>
                <a:ea typeface="Lato"/>
                <a:cs typeface="Lato"/>
              </a:rPr>
              <a:t>SW řešení</a:t>
            </a:r>
            <a:endParaRPr lang="cs-CZ" sz="2800" dirty="0">
              <a:solidFill>
                <a:schemeClr val="accent1"/>
              </a:solidFill>
              <a:latin typeface="Arial"/>
            </a:endParaRPr>
          </a:p>
          <a:p>
            <a:endParaRPr lang="cs-CZ" sz="2800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176F80B-DFE8-19B3-A42C-706BAC226FF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52000" y="1592280"/>
            <a:ext cx="3089459" cy="2809080"/>
          </a:xfrm>
        </p:spPr>
        <p:txBody>
          <a:bodyPr/>
          <a:lstStyle/>
          <a:p>
            <a:r>
              <a:rPr lang="cs-CZ" sz="1800" dirty="0">
                <a:solidFill>
                  <a:srgbClr val="455A64"/>
                </a:solidFill>
                <a:latin typeface="Lato"/>
                <a:ea typeface="Lato"/>
                <a:cs typeface="Lato"/>
              </a:rPr>
              <a:t>Softwarové řešení</a:t>
            </a:r>
            <a:endParaRPr lang="cs-CZ" sz="1800" dirty="0"/>
          </a:p>
          <a:p>
            <a:r>
              <a:rPr lang="cs-CZ" sz="1800" err="1">
                <a:solidFill>
                  <a:srgbClr val="455A64"/>
                </a:solidFill>
                <a:latin typeface="Lato"/>
                <a:ea typeface="Lato"/>
                <a:cs typeface="Lato"/>
              </a:rPr>
              <a:t>uCPU</a:t>
            </a:r>
            <a:endParaRPr lang="cs-CZ" sz="1800" err="1"/>
          </a:p>
          <a:p>
            <a:pPr lvl="1"/>
            <a:r>
              <a:rPr lang="cs-CZ" sz="1800" dirty="0">
                <a:solidFill>
                  <a:srgbClr val="455A64"/>
                </a:solidFill>
                <a:latin typeface="Lato"/>
                <a:ea typeface="Lato"/>
                <a:cs typeface="Lato"/>
              </a:rPr>
              <a:t>SPI / SD</a:t>
            </a:r>
            <a:endParaRPr lang="cs-CZ" sz="1800" dirty="0"/>
          </a:p>
          <a:p>
            <a:r>
              <a:rPr lang="cs-CZ" sz="1800" dirty="0">
                <a:solidFill>
                  <a:srgbClr val="455A64"/>
                </a:solidFill>
                <a:latin typeface="Lato"/>
                <a:ea typeface="Lato"/>
                <a:cs typeface="Lato"/>
              </a:rPr>
              <a:t>Rozhraní:</a:t>
            </a:r>
            <a:endParaRPr lang="cs-CZ" sz="1800" dirty="0"/>
          </a:p>
          <a:p>
            <a:pPr lvl="1"/>
            <a:r>
              <a:rPr lang="cs-CZ" sz="1800" dirty="0">
                <a:solidFill>
                  <a:srgbClr val="455A64"/>
                </a:solidFill>
                <a:latin typeface="Lato"/>
                <a:ea typeface="Lato"/>
                <a:cs typeface="Lato"/>
              </a:rPr>
              <a:t>SPI </a:t>
            </a:r>
            <a:r>
              <a:rPr lang="cs-CZ" sz="1800" dirty="0" err="1">
                <a:solidFill>
                  <a:srgbClr val="455A64"/>
                </a:solidFill>
                <a:latin typeface="Lato"/>
                <a:ea typeface="Lato"/>
                <a:cs typeface="Lato"/>
              </a:rPr>
              <a:t>slave</a:t>
            </a:r>
            <a:endParaRPr lang="cs-CZ" sz="1800" dirty="0" err="1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D915795-8145-4FAC-62D2-0DFE72050375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F235377-94E9-467A-BAFE-4599603353F1}" type="slidenum">
              <a:rPr lang="cs-CZ" sz="1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6</a:t>
            </a:fld>
            <a:endParaRPr lang="cs-CZ" sz="10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8930016-8037-D1F0-A7E2-DFCAD1853394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lang="cs-CZ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" name="Obrázek 5" descr="Obsah obrázku text, snímek obrazovky, hodiny, Grafika&#10;&#10;Obsah vygenerovaný umělou inteligencí může být nesprávný.">
            <a:extLst>
              <a:ext uri="{FF2B5EF4-FFF2-40B4-BE49-F238E27FC236}">
                <a16:creationId xmlns:a16="http://schemas.microsoft.com/office/drawing/2014/main" id="{D8749286-D619-5763-D3B8-C3FD6353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90" y="1005051"/>
            <a:ext cx="3180504" cy="339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7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E69931-317E-23EA-9564-B47A6636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>
                <a:solidFill>
                  <a:schemeClr val="accent1"/>
                </a:solidFill>
                <a:latin typeface="Arial"/>
                <a:ea typeface="Lato"/>
                <a:cs typeface="Lato"/>
              </a:rPr>
              <a:t>HW řešení (IP </a:t>
            </a:r>
            <a:r>
              <a:rPr lang="cs-CZ" sz="2800" err="1">
                <a:solidFill>
                  <a:schemeClr val="accent1"/>
                </a:solidFill>
                <a:latin typeface="Arial"/>
                <a:ea typeface="Lato"/>
                <a:cs typeface="Lato"/>
              </a:rPr>
              <a:t>core</a:t>
            </a:r>
            <a:r>
              <a:rPr lang="cs-CZ" sz="2800" dirty="0">
                <a:solidFill>
                  <a:schemeClr val="accent1"/>
                </a:solidFill>
                <a:latin typeface="Arial"/>
                <a:ea typeface="Lato"/>
                <a:cs typeface="Lato"/>
              </a:rPr>
              <a:t>)</a:t>
            </a:r>
            <a:endParaRPr lang="cs-CZ" sz="2800" dirty="0">
              <a:solidFill>
                <a:schemeClr val="accent1"/>
              </a:solidFill>
              <a:latin typeface="Arial"/>
            </a:endParaRPr>
          </a:p>
          <a:p>
            <a:endParaRPr lang="cs-CZ" sz="2800" dirty="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E97C40B-01D5-0F07-811A-9AE1DEAAD0E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52000" y="1592280"/>
            <a:ext cx="3654390" cy="2809080"/>
          </a:xfrm>
        </p:spPr>
        <p:txBody>
          <a:bodyPr/>
          <a:lstStyle/>
          <a:p>
            <a:r>
              <a:rPr lang="cs-CZ" sz="1800" dirty="0">
                <a:solidFill>
                  <a:srgbClr val="455A64"/>
                </a:solidFill>
                <a:latin typeface="helvetica"/>
                <a:ea typeface="Lato"/>
                <a:cs typeface="Lato"/>
              </a:rPr>
              <a:t>IP jádro pro FPGA</a:t>
            </a:r>
            <a:endParaRPr lang="cs-CZ" sz="1800">
              <a:latin typeface="helvetica"/>
            </a:endParaRPr>
          </a:p>
          <a:p>
            <a:r>
              <a:rPr lang="cs-CZ" sz="1800">
                <a:solidFill>
                  <a:srgbClr val="455A64"/>
                </a:solidFill>
                <a:latin typeface="helvetica"/>
                <a:ea typeface="Lato"/>
                <a:cs typeface="Lato"/>
              </a:rPr>
              <a:t>FPGA</a:t>
            </a:r>
            <a:endParaRPr lang="cs-CZ" sz="1800">
              <a:latin typeface="helvetica"/>
            </a:endParaRPr>
          </a:p>
          <a:p>
            <a:pPr lvl="1"/>
            <a:r>
              <a:rPr lang="cs-CZ" sz="1800">
                <a:solidFill>
                  <a:srgbClr val="455A64"/>
                </a:solidFill>
                <a:latin typeface="helvetica"/>
                <a:ea typeface="Lato"/>
                <a:cs typeface="Lato"/>
              </a:rPr>
              <a:t>PMOD - na SD</a:t>
            </a:r>
            <a:endParaRPr lang="cs-CZ" sz="1800">
              <a:latin typeface="helvetica"/>
            </a:endParaRPr>
          </a:p>
          <a:p>
            <a:r>
              <a:rPr lang="cs-CZ" sz="1800" dirty="0">
                <a:solidFill>
                  <a:srgbClr val="455A64"/>
                </a:solidFill>
                <a:latin typeface="helvetica"/>
                <a:ea typeface="Lato"/>
                <a:cs typeface="Lato"/>
              </a:rPr>
              <a:t>Rozhraní:</a:t>
            </a:r>
            <a:endParaRPr lang="cs-CZ" sz="1800">
              <a:latin typeface="helvetica"/>
            </a:endParaRPr>
          </a:p>
          <a:p>
            <a:pPr lvl="1"/>
            <a:r>
              <a:rPr lang="cs-CZ" sz="1800" dirty="0">
                <a:solidFill>
                  <a:srgbClr val="455A64"/>
                </a:solidFill>
                <a:latin typeface="helvetica"/>
                <a:ea typeface="Lato"/>
                <a:cs typeface="Lato"/>
              </a:rPr>
              <a:t>AXI-MM / SPI </a:t>
            </a:r>
            <a:r>
              <a:rPr lang="cs-CZ" sz="1800" err="1">
                <a:solidFill>
                  <a:srgbClr val="455A64"/>
                </a:solidFill>
                <a:latin typeface="helvetica"/>
                <a:ea typeface="Lato"/>
                <a:cs typeface="Lato"/>
              </a:rPr>
              <a:t>slave</a:t>
            </a:r>
            <a:endParaRPr lang="cs-CZ" sz="1800">
              <a:latin typeface="helvetica"/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90EEBF9-3014-B590-A1BE-6BA8822C7824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F235377-94E9-467A-BAFE-4599603353F1}" type="slidenum">
              <a:rPr lang="cs-CZ" sz="1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7</a:t>
            </a:fld>
            <a:endParaRPr lang="cs-CZ" sz="10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BA75E65-2ADF-E55D-64FA-18A8E588ED28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lang="cs-CZ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" name="Obrázek 5" descr="Obsah obrázku snímek obrazovky, text, Grafika, grafický design&#10;&#10;Obsah vygenerovaný umělou inteligencí může být nesprávný.">
            <a:extLst>
              <a:ext uri="{FF2B5EF4-FFF2-40B4-BE49-F238E27FC236}">
                <a16:creationId xmlns:a16="http://schemas.microsoft.com/office/drawing/2014/main" id="{46F7514A-5B57-E54A-E31A-EDCF44BAD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943" y="1057602"/>
            <a:ext cx="3250044" cy="325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5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C867CE-6C97-4D0F-9138-7185ECB5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Algoritmus:</a:t>
            </a:r>
            <a:endParaRPr lang="cs-CZ" sz="28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187B694-8F91-357D-4852-51D9BDC52D9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52000" y="1592280"/>
            <a:ext cx="4462373" cy="2809080"/>
          </a:xfrm>
        </p:spPr>
        <p:txBody>
          <a:bodyPr/>
          <a:lstStyle/>
          <a:p>
            <a:r>
              <a:rPr lang="cs-CZ" sz="1800" dirty="0">
                <a:solidFill>
                  <a:srgbClr val="455A64"/>
                </a:solidFill>
                <a:latin typeface="helvetica"/>
                <a:ea typeface="Lato"/>
                <a:cs typeface="Lato"/>
              </a:rPr>
              <a:t>Při poškození dat -&gt; majority </a:t>
            </a:r>
            <a:r>
              <a:rPr lang="cs-CZ" sz="1800" err="1">
                <a:solidFill>
                  <a:srgbClr val="455A64"/>
                </a:solidFill>
                <a:latin typeface="helvetica"/>
                <a:ea typeface="Lato"/>
                <a:cs typeface="Lato"/>
              </a:rPr>
              <a:t>vote</a:t>
            </a:r>
            <a:endParaRPr lang="cs-CZ" sz="1800">
              <a:latin typeface="helvetica"/>
            </a:endParaRPr>
          </a:p>
          <a:p>
            <a:r>
              <a:rPr lang="cs-CZ" sz="1800" dirty="0">
                <a:solidFill>
                  <a:srgbClr val="455A64"/>
                </a:solidFill>
                <a:latin typeface="helvetica"/>
                <a:ea typeface="Lato"/>
                <a:cs typeface="Lato"/>
              </a:rPr>
              <a:t>Při poškození 1 karty -&gt; přestane z ní číst a odešle data pokud jsou shodná na obou kartách</a:t>
            </a:r>
            <a:endParaRPr lang="cs-CZ" sz="1800">
              <a:latin typeface="helvetica"/>
            </a:endParaRPr>
          </a:p>
          <a:p>
            <a:r>
              <a:rPr lang="cs-CZ" sz="1800" dirty="0">
                <a:solidFill>
                  <a:srgbClr val="455A64"/>
                </a:solidFill>
                <a:latin typeface="helvetica"/>
                <a:ea typeface="Lato"/>
                <a:cs typeface="Lato"/>
              </a:rPr>
              <a:t>Při poškození 2 karet -&gt; přestane z nich číst a odešle data z jedné karty</a:t>
            </a:r>
            <a:endParaRPr lang="cs-CZ" sz="1800">
              <a:latin typeface="helvetica"/>
            </a:endParaRPr>
          </a:p>
          <a:p>
            <a:endParaRPr lang="cs-CZ" sz="1800" dirty="0">
              <a:latin typeface="helvetica"/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8539F3E-3597-6932-B6B3-C86F6984A396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F235377-94E9-467A-BAFE-4599603353F1}" type="slidenum">
              <a:rPr lang="cs-CZ" sz="1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8</a:t>
            </a:fld>
            <a:endParaRPr lang="cs-CZ" sz="10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47480FA-639A-D4EC-F665-CF3558E28507}"/>
              </a:ext>
            </a:extLst>
          </p:cNvPr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lang="cs-CZ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" name="Obrázek 5" descr="Obsah obrázku snímek obrazovky, Barevnost, Grafika, diagram&#10;&#10;Obsah vygenerovaný umělou inteligencí může být nesprávný.">
            <a:extLst>
              <a:ext uri="{FF2B5EF4-FFF2-40B4-BE49-F238E27FC236}">
                <a16:creationId xmlns:a16="http://schemas.microsoft.com/office/drawing/2014/main" id="{15652579-AD17-AD72-AC4B-0F5FA566E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626" y="729154"/>
            <a:ext cx="2136989" cy="368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B92AA-D4B2-F86B-38DF-AC1507994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>
            <a:extLst>
              <a:ext uri="{FF2B5EF4-FFF2-40B4-BE49-F238E27FC236}">
                <a16:creationId xmlns:a16="http://schemas.microsoft.com/office/drawing/2014/main" id="{BA34DF7C-6B33-2EC9-FD50-F042D02D641C}"/>
              </a:ext>
            </a:extLst>
          </p:cNvPr>
          <p:cNvSpPr>
            <a:spLocks noGrp="1"/>
          </p:cNvSpPr>
          <p:nvPr>
            <p:ph type="sldNum" idx="22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CZ" sz="1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AC0BAB8-BC90-4260-B3C5-E60A1435F66E}" type="slidenum">
              <a:rPr lang="en-CZ" sz="1000" b="0" u="none" strike="noStrike">
                <a:solidFill>
                  <a:schemeClr val="accent2">
                    <a:lumOff val="21760"/>
                  </a:schemeClr>
                </a:solidFill>
                <a:effectLst/>
                <a:uFillTx/>
                <a:latin typeface="Arial"/>
                <a:ea typeface="Arial"/>
              </a:rPr>
              <a:t>9</a:t>
            </a:fld>
            <a:endParaRPr lang="cs-CZ" sz="10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2">
            <a:extLst>
              <a:ext uri="{FF2B5EF4-FFF2-40B4-BE49-F238E27FC236}">
                <a16:creationId xmlns:a16="http://schemas.microsoft.com/office/drawing/2014/main" id="{C2D75FDA-8FA7-A515-A4D8-75404A28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770760"/>
            <a:ext cx="7559640" cy="572400"/>
          </a:xfrm>
          <a:prstGeom prst="rect">
            <a:avLst/>
          </a:prstGeom>
          <a:noFill/>
          <a:ln w="12600">
            <a:noFill/>
          </a:ln>
        </p:spPr>
        <p:txBody>
          <a:bodyPr lIns="0" tIns="91440" r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CZ" sz="2800" dirty="0">
                <a:solidFill>
                  <a:schemeClr val="accent1"/>
                </a:solidFill>
                <a:latin typeface="Arial"/>
              </a:rPr>
              <a:t>Porovnání </a:t>
            </a:r>
            <a:r>
              <a:rPr lang="en-US" sz="2800" dirty="0" err="1">
                <a:solidFill>
                  <a:schemeClr val="accent1"/>
                </a:solidFill>
                <a:ea typeface="+mj-lt"/>
                <a:cs typeface="+mj-lt"/>
              </a:rPr>
              <a:t>paměťových</a:t>
            </a:r>
            <a:r>
              <a:rPr lang="en-US" sz="2800" dirty="0">
                <a:solidFill>
                  <a:schemeClr val="accent1"/>
                </a:solidFill>
                <a:ea typeface="+mj-lt"/>
                <a:cs typeface="+mj-lt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ea typeface="+mj-lt"/>
                <a:cs typeface="+mj-lt"/>
              </a:rPr>
              <a:t>medií</a:t>
            </a:r>
            <a:endParaRPr lang="cs-CZ" sz="2800" b="0" u="none" strike="noStrike" dirty="0" err="1">
              <a:solidFill>
                <a:schemeClr val="accent1"/>
              </a:solidFill>
              <a:effectLst/>
              <a:uFillTx/>
              <a:latin typeface="Arial"/>
              <a:ea typeface="+mj-lt"/>
              <a:cs typeface="+mj-lt"/>
            </a:endParaRPr>
          </a:p>
        </p:txBody>
      </p:sp>
      <p:graphicFrame>
        <p:nvGraphicFramePr>
          <p:cNvPr id="53" name="Table 5">
            <a:extLst>
              <a:ext uri="{FF2B5EF4-FFF2-40B4-BE49-F238E27FC236}">
                <a16:creationId xmlns:a16="http://schemas.microsoft.com/office/drawing/2014/main" id="{8C6B7B64-6CE8-ADD9-3FBC-24F02ECF95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4747918"/>
              </p:ext>
            </p:extLst>
          </p:nvPr>
        </p:nvGraphicFramePr>
        <p:xfrm>
          <a:off x="252000" y="1502280"/>
          <a:ext cx="8398921" cy="1756320"/>
        </p:xfrm>
        <a:graphic>
          <a:graphicData uri="http://schemas.openxmlformats.org/drawingml/2006/table">
            <a:tbl>
              <a:tblPr lastCol="1"/>
              <a:tblGrid>
                <a:gridCol w="993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4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6336">
                  <a:extLst>
                    <a:ext uri="{9D8B030D-6E8A-4147-A177-3AD203B41FA5}">
                      <a16:colId xmlns:a16="http://schemas.microsoft.com/office/drawing/2014/main" val="4093199527"/>
                    </a:ext>
                  </a:extLst>
                </a:gridCol>
                <a:gridCol w="1016278">
                  <a:extLst>
                    <a:ext uri="{9D8B030D-6E8A-4147-A177-3AD203B41FA5}">
                      <a16:colId xmlns:a16="http://schemas.microsoft.com/office/drawing/2014/main" val="1265327535"/>
                    </a:ext>
                  </a:extLst>
                </a:gridCol>
                <a:gridCol w="876416">
                  <a:extLst>
                    <a:ext uri="{9D8B030D-6E8A-4147-A177-3AD203B41FA5}">
                      <a16:colId xmlns:a16="http://schemas.microsoft.com/office/drawing/2014/main" val="261236062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cs-CZ" sz="1400" b="1" i="0" u="none" strike="noStrike" baseline="0" noProof="0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Medium</a:t>
                      </a:r>
                      <a:endParaRPr lang="cs-CZ" dirty="0"/>
                    </a:p>
                  </a:txBody>
                  <a:tcPr marL="47520" marR="47520" anchor="ctr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88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cs-CZ" sz="1400" b="1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Rozhraní</a:t>
                      </a:r>
                    </a:p>
                  </a:txBody>
                  <a:tcPr marL="47520" marR="47520" anchor="ctr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88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cs-CZ" sz="1400" b="1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Cena licence</a:t>
                      </a:r>
                    </a:p>
                  </a:txBody>
                  <a:tcPr marL="47520" marR="47520" anchor="ctr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88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cs-CZ" sz="1400" b="1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Rychlost</a:t>
                      </a:r>
                    </a:p>
                  </a:txBody>
                  <a:tcPr marL="47520" marR="47520" anchor="ctr">
                    <a:lnL w="2880">
                      <a:solidFill>
                        <a:srgbClr val="000000"/>
                      </a:solidFill>
                      <a:prstDash val="soli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>
                      <a:solidFill>
                        <a:srgbClr val="00000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cs-CZ" sz="1400" b="1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Verze</a:t>
                      </a:r>
                    </a:p>
                  </a:txBody>
                  <a:tcPr marL="47520" marR="47520" anchor="ctr">
                    <a:lnL w="2880">
                      <a:solidFill>
                        <a:srgbClr val="000000"/>
                      </a:solidFill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>
                      <a:solidFill>
                        <a:srgbClr val="000000"/>
                      </a:solidFill>
                    </a:lnT>
                    <a:lnB w="25200">
                      <a:solidFill>
                        <a:srgbClr val="BCBEC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cs-CZ" sz="1400" b="1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Počet pinů</a:t>
                      </a:r>
                    </a:p>
                  </a:txBody>
                  <a:tcPr marL="47520" marR="47520" anchor="ctr">
                    <a:lnL w="2880">
                      <a:solidFill>
                        <a:srgbClr val="000000"/>
                      </a:solidFill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>
                      <a:solidFill>
                        <a:srgbClr val="000000"/>
                      </a:solidFill>
                    </a:lnT>
                    <a:lnB w="25200">
                      <a:solidFill>
                        <a:srgbClr val="BCBEC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cs-CZ" sz="1400" b="1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Rozměry (mm)</a:t>
                      </a:r>
                    </a:p>
                  </a:txBody>
                  <a:tcPr marL="47520" marR="47520" anchor="ctr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880">
                      <a:solidFill>
                        <a:srgbClr val="000000"/>
                      </a:solidFill>
                    </a:lnT>
                    <a:lnB w="25200">
                      <a:solidFill>
                        <a:srgbClr val="BCBEC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cs-CZ" sz="1400" b="0" u="none" strike="noStrike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uSD</a:t>
                      </a:r>
                      <a:endParaRPr lang="cs-CZ" dirty="0" err="1"/>
                    </a:p>
                  </a:txBody>
                  <a:tcPr marL="47520" marR="47520" anchor="ctr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cs-CZ" sz="1400" b="0" i="0" u="none" strike="noStrike" noProof="0" dirty="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SPI, </a:t>
                      </a:r>
                      <a:r>
                        <a:rPr lang="cs-CZ" sz="1400" b="0" i="0" u="none" strike="noStrike" noProof="0" err="1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One</a:t>
                      </a:r>
                      <a:r>
                        <a:rPr lang="cs-CZ" sz="1400" b="0" i="0" u="none" strike="noStrike" noProof="0" dirty="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-bit SD, </a:t>
                      </a:r>
                      <a:r>
                        <a:rPr lang="cs-CZ" sz="1400" b="0" i="0" u="none" strike="noStrike" noProof="0" err="1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Four</a:t>
                      </a:r>
                      <a:r>
                        <a:rPr lang="cs-CZ" sz="1400" b="0" i="0" u="none" strike="noStrike" noProof="0" dirty="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-bit SD</a:t>
                      </a:r>
                      <a:endParaRPr lang="cs-CZ" dirty="0"/>
                    </a:p>
                  </a:txBody>
                  <a:tcPr marL="47520" marR="47520" anchor="ctr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cs-CZ" sz="1400" b="0" i="0" u="none" strike="noStrike" noProof="0" dirty="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1000 USD</a:t>
                      </a:r>
                      <a:endParaRPr lang="cs-CZ" dirty="0"/>
                    </a:p>
                  </a:txBody>
                  <a:tcPr marL="47520" marR="47520" anchor="ctr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cs-CZ" sz="1400" b="0" i="0" u="none" strike="noStrike" noProof="0" dirty="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~10 </a:t>
                      </a:r>
                      <a:r>
                        <a:rPr lang="cs-CZ" sz="1400" b="0" i="0" u="none" strike="noStrike" noProof="0" err="1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MB/s</a:t>
                      </a:r>
                      <a:endParaRPr lang="cs-CZ" err="1"/>
                    </a:p>
                  </a:txBody>
                  <a:tcPr marL="47520" marR="47520" anchor="ctr">
                    <a:lnL w="2880">
                      <a:solidFill>
                        <a:srgbClr val="000000"/>
                      </a:solidFill>
                      <a:prstDash val="soli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cs-CZ" sz="14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1.01</a:t>
                      </a:r>
                    </a:p>
                  </a:txBody>
                  <a:tcPr marL="47520" marR="47520" anchor="ctr">
                    <a:lnL w="2880">
                      <a:solidFill>
                        <a:srgbClr val="000000"/>
                      </a:solidFill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>
                      <a:solidFill>
                        <a:srgbClr val="BCBEC0"/>
                      </a:solidFill>
                    </a:lnT>
                    <a:lnB w="25200">
                      <a:solidFill>
                        <a:srgbClr val="BCBEC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cs-CZ" sz="1400" b="0" i="0" u="none" strike="noStrike" noProof="0" dirty="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8-16</a:t>
                      </a:r>
                      <a:endParaRPr lang="cs-CZ" dirty="0"/>
                    </a:p>
                  </a:txBody>
                  <a:tcPr marL="47520" marR="47520" anchor="ctr">
                    <a:lnL w="2880">
                      <a:solidFill>
                        <a:srgbClr val="000000"/>
                      </a:solidFill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>
                      <a:solidFill>
                        <a:srgbClr val="BCBEC0"/>
                      </a:solidFill>
                    </a:lnT>
                    <a:lnB w="25200">
                      <a:solidFill>
                        <a:srgbClr val="BCBEC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cs-CZ" sz="1400" b="0" i="0" u="none" strike="noStrike" noProof="0" dirty="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11x15</a:t>
                      </a:r>
                    </a:p>
                  </a:txBody>
                  <a:tcPr marL="47520" marR="47520" anchor="ctr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5200">
                      <a:solidFill>
                        <a:srgbClr val="BCBEC0"/>
                      </a:solidFill>
                    </a:lnT>
                    <a:lnB w="25200">
                      <a:solidFill>
                        <a:srgbClr val="BCBEC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cs-CZ" sz="14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MMC</a:t>
                      </a:r>
                      <a:endParaRPr lang="cs-CZ" dirty="0"/>
                    </a:p>
                  </a:txBody>
                  <a:tcPr marL="47520" marR="47520" anchor="ctr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cs-CZ" sz="1400" b="0" i="0" u="none" strike="noStrike" noProof="0" dirty="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SPI, </a:t>
                      </a:r>
                      <a:r>
                        <a:rPr lang="cs-CZ" sz="1400" b="0" i="0" u="none" strike="noStrike" noProof="0" err="1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One</a:t>
                      </a:r>
                      <a:r>
                        <a:rPr lang="cs-CZ" sz="1400" b="0" i="0" u="none" strike="noStrike" noProof="0" dirty="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-bit SD, MMC</a:t>
                      </a:r>
                      <a:endParaRPr lang="cs-CZ" dirty="0"/>
                    </a:p>
                  </a:txBody>
                  <a:tcPr marL="47520" marR="47520" anchor="ctr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cs-CZ" sz="1400" b="0" i="0" u="none" strike="noStrike" noProof="0" dirty="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327 USD</a:t>
                      </a:r>
                      <a:endParaRPr lang="cs-CZ" dirty="0"/>
                    </a:p>
                  </a:txBody>
                  <a:tcPr marL="47520" marR="47520" anchor="ctr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cs-CZ" sz="1400" b="0" i="0" u="none" strike="noStrike" noProof="0" dirty="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~125 </a:t>
                      </a:r>
                      <a:r>
                        <a:rPr lang="cs-CZ" sz="1400" b="0" i="0" u="none" strike="noStrike" noProof="0" err="1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MB/s</a:t>
                      </a:r>
                      <a:endParaRPr lang="cs-CZ" err="1"/>
                    </a:p>
                  </a:txBody>
                  <a:tcPr marL="47520" marR="47520" anchor="ctr">
                    <a:lnL w="2880">
                      <a:solidFill>
                        <a:srgbClr val="000000"/>
                      </a:solidFill>
                      <a:prstDash val="soli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cs-CZ" sz="14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5.1</a:t>
                      </a:r>
                    </a:p>
                  </a:txBody>
                  <a:tcPr marL="47520" marR="47520" anchor="ctr">
                    <a:lnL w="2880">
                      <a:solidFill>
                        <a:srgbClr val="000000"/>
                      </a:solidFill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>
                      <a:solidFill>
                        <a:srgbClr val="BCBEC0"/>
                      </a:solidFill>
                    </a:lnT>
                    <a:lnB w="25200">
                      <a:solidFill>
                        <a:srgbClr val="BCBEC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cs-CZ" sz="1400" b="0" i="0" u="none" strike="noStrike" noProof="0" dirty="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7-13</a:t>
                      </a:r>
                      <a:endParaRPr lang="cs-CZ" dirty="0"/>
                    </a:p>
                  </a:txBody>
                  <a:tcPr marL="47520" marR="47520" anchor="ctr">
                    <a:lnL w="2880">
                      <a:solidFill>
                        <a:srgbClr val="000000"/>
                      </a:solidFill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>
                      <a:solidFill>
                        <a:srgbClr val="BCBEC0"/>
                      </a:solidFill>
                    </a:lnT>
                    <a:lnB w="25200">
                      <a:solidFill>
                        <a:srgbClr val="BCBEC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cs-CZ" sz="1400" b="0" i="0" u="none" strike="noStrike" noProof="0" dirty="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24x32</a:t>
                      </a:r>
                    </a:p>
                  </a:txBody>
                  <a:tcPr marL="47520" marR="47520" anchor="ctr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5200">
                      <a:solidFill>
                        <a:srgbClr val="BCBEC0"/>
                      </a:solidFill>
                    </a:lnT>
                    <a:lnB w="25200">
                      <a:solidFill>
                        <a:srgbClr val="BCBEC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  <a:buNone/>
                      </a:pPr>
                      <a:r>
                        <a:rPr lang="cs-CZ" sz="14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UFS </a:t>
                      </a:r>
                      <a:r>
                        <a:rPr lang="cs-CZ" sz="1400" b="0" u="none" strike="noStrike" err="1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Card</a:t>
                      </a:r>
                      <a:endParaRPr lang="cs-CZ" err="1"/>
                    </a:p>
                  </a:txBody>
                  <a:tcPr marL="47520" marR="47520" anchor="ctr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cs-CZ" sz="1400" b="0" i="0" u="none" strike="noStrike" noProof="0" dirty="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UFS -&gt; </a:t>
                      </a:r>
                      <a:r>
                        <a:rPr lang="cs-CZ" sz="1400" b="0" i="0" u="none" strike="noStrike" noProof="0" err="1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UniPro</a:t>
                      </a:r>
                      <a:r>
                        <a:rPr lang="cs-CZ" sz="1400" b="0" i="0" u="none" strike="noStrike" noProof="0" dirty="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 -&gt; M-PHY</a:t>
                      </a:r>
                      <a:endParaRPr lang="cs-CZ" dirty="0"/>
                    </a:p>
                  </a:txBody>
                  <a:tcPr marL="47520" marR="47520" anchor="ctr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cs-CZ" sz="1400" b="0" i="0" u="none" strike="noStrike" noProof="0" dirty="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3643 USD</a:t>
                      </a:r>
                      <a:endParaRPr lang="cs-CZ" dirty="0"/>
                    </a:p>
                  </a:txBody>
                  <a:tcPr marL="47520" marR="47520" anchor="ctr">
                    <a:lnL w="2880">
                      <a:solidFill>
                        <a:srgbClr val="000000"/>
                      </a:solidFill>
                      <a:prstDash val="solid"/>
                    </a:lnL>
                    <a:lnR w="2880">
                      <a:solidFill>
                        <a:srgbClr val="000000"/>
                      </a:solidFill>
                      <a:prstDash val="soli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cs-CZ" sz="1400" b="0" i="0" u="none" strike="noStrike" noProof="0" dirty="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1200 </a:t>
                      </a:r>
                      <a:r>
                        <a:rPr lang="cs-CZ" sz="1400" b="0" i="0" u="none" strike="noStrike" noProof="0" err="1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MB/s</a:t>
                      </a:r>
                      <a:endParaRPr lang="cs-CZ" err="1"/>
                    </a:p>
                  </a:txBody>
                  <a:tcPr marL="47520" marR="47520" anchor="ctr">
                    <a:lnL w="2880">
                      <a:solidFill>
                        <a:srgbClr val="000000"/>
                      </a:solidFill>
                      <a:prstDash val="solid"/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>
                      <a:solidFill>
                        <a:srgbClr val="BCBEC0"/>
                      </a:solidFill>
                      <a:prstDash val="solid"/>
                    </a:lnT>
                    <a:lnB w="25200">
                      <a:solidFill>
                        <a:srgbClr val="BCBEC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cs-CZ" sz="14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4.0</a:t>
                      </a:r>
                    </a:p>
                  </a:txBody>
                  <a:tcPr marL="47520" marR="47520" anchor="ctr">
                    <a:lnL w="2880">
                      <a:solidFill>
                        <a:srgbClr val="000000"/>
                      </a:solidFill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>
                      <a:solidFill>
                        <a:srgbClr val="BCBEC0"/>
                      </a:solidFill>
                    </a:lnT>
                    <a:lnB w="25200">
                      <a:solidFill>
                        <a:srgbClr val="BCBEC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r>
                        <a:rPr lang="cs-CZ" sz="1400" b="0" i="0" u="none" strike="noStrike" noProof="0" dirty="0">
                          <a:solidFill>
                            <a:srgbClr val="000000"/>
                          </a:solidFill>
                          <a:effectLst/>
                          <a:uFillTx/>
                        </a:rPr>
                        <a:t>12</a:t>
                      </a:r>
                      <a:endParaRPr lang="cs-CZ" dirty="0"/>
                    </a:p>
                  </a:txBody>
                  <a:tcPr marL="47520" marR="47520" anchor="ctr">
                    <a:lnL w="2880">
                      <a:solidFill>
                        <a:srgbClr val="000000"/>
                      </a:solidFill>
                    </a:lnL>
                    <a:lnR w="28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200">
                      <a:solidFill>
                        <a:srgbClr val="BCBEC0"/>
                      </a:solidFill>
                    </a:lnT>
                    <a:lnB w="25200">
                      <a:solidFill>
                        <a:srgbClr val="BCBEC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400" b="0" i="0" u="none" strike="noStrike" noProof="0" dirty="0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11x15</a:t>
                      </a:r>
                    </a:p>
                    <a:p>
                      <a:pPr lvl="0" algn="r">
                        <a:lnSpc>
                          <a:spcPct val="100000"/>
                        </a:lnSpc>
                        <a:buNone/>
                      </a:pPr>
                      <a:endParaRPr lang="cs-CZ" sz="1400" b="0" i="0" u="none" strike="noStrike" noProof="0" dirty="0">
                        <a:solidFill>
                          <a:srgbClr val="000000"/>
                        </a:solidFill>
                        <a:effectLst/>
                        <a:uFillTx/>
                      </a:endParaRPr>
                    </a:p>
                  </a:txBody>
                  <a:tcPr marL="47520" marR="47520" anchor="ctr">
                    <a:lnL w="2880">
                      <a:solidFill>
                        <a:srgbClr val="000000"/>
                      </a:solidFill>
                    </a:lnL>
                    <a:lnR w="2880">
                      <a:solidFill>
                        <a:srgbClr val="000000"/>
                      </a:solidFill>
                    </a:lnR>
                    <a:lnT w="25200">
                      <a:solidFill>
                        <a:srgbClr val="BCBEC0"/>
                      </a:solidFill>
                    </a:lnT>
                    <a:lnB w="25200">
                      <a:solidFill>
                        <a:srgbClr val="BCBEC0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PlaceHolder 3">
            <a:extLst>
              <a:ext uri="{FF2B5EF4-FFF2-40B4-BE49-F238E27FC236}">
                <a16:creationId xmlns:a16="http://schemas.microsoft.com/office/drawing/2014/main" id="{2E3783B5-6422-F316-8DFF-B3696CD18407}"/>
              </a:ext>
            </a:extLst>
          </p:cNvPr>
          <p:cNvSpPr>
            <a:spLocks noGrp="1"/>
          </p:cNvSpPr>
          <p:nvPr>
            <p:ph type="ftr" idx="23"/>
          </p:nvPr>
        </p:nvSpPr>
        <p:spPr>
          <a:xfrm>
            <a:off x="252000" y="209520"/>
            <a:ext cx="7676280" cy="364680"/>
          </a:xfrm>
          <a:prstGeom prst="rect">
            <a:avLst/>
          </a:prstGeom>
          <a:noFill/>
          <a:ln w="0">
            <a:noFill/>
          </a:ln>
        </p:spPr>
        <p:txBody>
          <a:bodyPr lIns="0" tIns="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cs-CZ" sz="1400" b="0" u="none" strike="noStrike">
                <a:solidFill>
                  <a:srgbClr val="EA7603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s-CZ" sz="1400" b="0" u="none" strike="noStrike">
                <a:solidFill>
                  <a:srgbClr val="EA7603"/>
                </a:solidFill>
                <a:effectLst/>
                <a:uFillTx/>
                <a:latin typeface="Arial"/>
                <a:ea typeface="Arial"/>
              </a:rPr>
              <a:t>Redundantní uložiště pro CubeSat</a:t>
            </a:r>
            <a:endParaRPr lang="cs-CZ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6796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FM TU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A7603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</TotalTime>
  <Words>207</Words>
  <Application>Microsoft Office PowerPoint</Application>
  <PresentationFormat>Předvádění na obrazovce (16:9)</PresentationFormat>
  <Paragraphs>67</Paragraphs>
  <Slides>16</Slides>
  <Notes>0</Notes>
  <HiddenSlides>0</HiddenSlide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17" baseType="lpstr">
      <vt:lpstr>Simple Light</vt:lpstr>
      <vt:lpstr>Redundantní uložiště pro CubeSat</vt:lpstr>
      <vt:lpstr>Realizace úložiště souborového systému Linux odolného proti poruchám určeného pro CubeSat</vt:lpstr>
      <vt:lpstr>Problém: úložiště satelitu</vt:lpstr>
      <vt:lpstr>Myšlenka</vt:lpstr>
      <vt:lpstr>Možná řešení:</vt:lpstr>
      <vt:lpstr>SW řešení </vt:lpstr>
      <vt:lpstr>HW řešení (IP core) </vt:lpstr>
      <vt:lpstr>Algoritmus:</vt:lpstr>
      <vt:lpstr>Porovnání paměťových medií</vt:lpstr>
      <vt:lpstr>Realizace</vt:lpstr>
      <vt:lpstr>Výsledek analýzy FMECA</vt:lpstr>
      <vt:lpstr>Vivado: propojení IP jader</vt:lpstr>
      <vt:lpstr>Demonstrace na HW</vt:lpstr>
      <vt:lpstr>Závěr práce</vt:lpstr>
      <vt:lpstr>Rozšíření do budoucna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Jan Koprnicky</dc:creator>
  <dc:description/>
  <cp:lastModifiedBy/>
  <cp:revision>450</cp:revision>
  <dcterms:modified xsi:type="dcterms:W3CDTF">2025-04-06T19:51:53Z</dcterms:modified>
  <dc:language>cs-CZ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Předvádění na obrazovce (16:9)</vt:lpwstr>
  </property>
  <property fmtid="{D5CDD505-2E9C-101B-9397-08002B2CF9AE}" pid="3" name="Slides">
    <vt:i4>8</vt:i4>
  </property>
</Properties>
</file>