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c6680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c6680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58fba1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58fba1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58fba1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58fba1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58fba1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58fba1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58fba1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58fba1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58fba1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58fba1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58fba1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58fba1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458fba1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458fba1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58fba1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58fba1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c66800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c66800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8995843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8995843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58fba1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58fba1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58fba1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58fba1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58fba1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458fba1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295f46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295f46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4455354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4455354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11683602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11683602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📣 This is Slido interaction slide, please don't delete it.</a:t>
            </a:r>
            <a:br>
              <a:rPr lang="cs"/>
            </a:br>
            <a:r>
              <a:rPr lang="cs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58fba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58fba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58fba1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58fba1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58fba1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58fba1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58fba1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58fba1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58fba1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58fba1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58fba1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58fba1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wdjNmUFRoQ3VaZnVuRGE5Y1pzMFNRc0pEdVVkR0l0amtsS1pocU1DWWMwIiwic2xpZGVJZCI6IlNMSURFU19BUEk4OTk1ODQzMjdfMCJ9" TargetMode="External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li.do/features-google-slides?interaction-type=UmF0aW5n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cmVzZW50YXRpb25JZCI6IjFwdjNmUFRoQ3VaZnVuRGE5Y1pzMFNRc0pEdVVkR0l0amtsS1pocU1DWWMwIiwic2xpZGVJZCI6IlNMSURFU19BUEk0NDU1MzU0NTJfMCJ9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sli.do/features-google-slides?payload=eyJwcmVzZW50YXRpb25JZCI6IjFwdjNmUFRoQ3VaZnVuRGE5Y1pzMFNRc0pEdVVkR0l0amtsS1pocU1DWWMwIiwic2xpZGVJZCI6IlNMSURFU19BUEkxMTY4MzYwMjkxXzAifQ%3D%3D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 je technická dokumentace a jak má vypadat?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NTI/PDO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Kdy jste naposledy měli v rukou jakoukoliv dokumentaci?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Jak jste to četli?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Kde jste přitom byli?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Jak jste se cítili?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Jak jste postupovali?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čte uživatel dokumentace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s" sz="1729"/>
              <a:t>Chce rychle vyřešit svůj problém a dokumentaci odložit, proto: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●"/>
            </a:pPr>
            <a:r>
              <a:rPr lang="cs" sz="1729"/>
              <a:t>Náhodně skáče dokumentem sem a tam.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cs" sz="1729"/>
              <a:t>Nerespektuje vámi zvolené pořadí kapitol.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cs" sz="1729"/>
              <a:t>Nečte celé věty ani odstavce, vybírá si kousky textu.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cs" sz="1729"/>
              <a:t>Čte nepozorně.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cs" sz="1729"/>
              <a:t>Rychle prochází text a hledá klíčová slova.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cs" sz="1729"/>
              <a:t>Než začnete tvořit dokumentaci, zmapujte si, jaké problémy uživatel při práci řeší a nabídněte jejich řešení.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se cítí uživatel dokumentace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Dokumentaci začal číst, protože má nějaký problém, a proto: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 netrpělivý</a:t>
            </a:r>
            <a:r>
              <a:rPr lang="c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Snadno se rozčílí.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 ve stresu.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 v časové tísni.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Nemá náladu na vaše vtipy.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Nechce se bavit, chce rychle řešit problém.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Myslí si, že jeho problémy jsou vaše chyba.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/>
              <a:t>Než začnete navrhovat dokumentaci, uvědomte si, v jakých podmínkách s ní bude uživatel pracovat a tomu uzpůsobte vzhled i formu dokumentace.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Jaký je uživatel dokumentace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 úplně jiný než vy: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Může být mnohem méně/více vzdělaný než vy.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Žije v úplně jiném kulturním prostředí.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Nezná ustálené technické názvosloví.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Je mladší/starší, jiného pohlaví, jiného náboženství.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Než začnete navrhovat dokumentaci, poznejte dobře své budoucí čtenáře a přizpůsobte jim obsah.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V reklamě se tomuto procesu říká “insight”.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Část 2: Postup při tvorbě dokumentace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1.: Poznej cílovou skupinu pro to, co vzniklo v BP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Zmapuj, kdo to je a co umí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Zjisti, co potřebuje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Ověř, v jakých podmínkách pracuje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Výstup: git pro vznikající dokumentaci s úvodním souborem readme obsahujícím analýzu cílové skupiny.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2: Ujasni si finální výstup: tisk nebo online?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800"/>
              <a:t>Tisk: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Uživatel vidí strukturu.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Začne náhodně, ale potom čte sekvenci.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Uživatel místo hledání listuje.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Nemůžete zjistit, jak uživatel přesně postupuje.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800"/>
              <a:t>Elektronická dokumentace: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Uživatel nejčastěji začne prohledáváním.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Uživatel je k vám přesměrován odjinud.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sz="1800"/>
              <a:t>Můžete detekovat, co uživatelé hledají a jak s dokumentací pracují a dále ji uzpůsobit.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Tištěná vs. Elektronická dokumentace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Tisk: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Na začátek to nejdůležitější nebo nejčastěji hledané.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Na konec rejstřík nebo reference.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Související informace řaďte za sebou.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Volte takovou typografii, aby se dokumentem dalo rychle listovat.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Volte takovou typografii (např. živá záhlaví), aby uživatel tušil, kde se nachází.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Uživatel nebude číst od začátku, bude listovat.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Elektronická dokumentace</a:t>
            </a:r>
            <a:r>
              <a:rPr b="1" lang="cs"/>
              <a:t>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Vytváříte sadu témat podobné úrovně.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Využívejte odkazy na související témata.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Strukturu uživateli ukazujte v navigaci.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Volte typografii podle cílového zařízení.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Zvažte možnost tvorby záložek.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Je-li možné, zaznamenávejte, jak uživatelé s dokumentací pracují!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cs"/>
              <a:t>PDF s manuálem není elektronická dokumentace.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3: Vytvoř strukturu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Existují 4 základní typy dokumentace: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Koncepty</a:t>
            </a:r>
            <a:r>
              <a:rPr lang="cs"/>
              <a:t> vysvětlují základní pojmy.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Popisy pracovních postupů </a:t>
            </a:r>
            <a:r>
              <a:rPr lang="cs"/>
              <a:t>popisují činnosti.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Problémy a jejich řešení </a:t>
            </a:r>
            <a:r>
              <a:rPr lang="cs"/>
              <a:t>kombinují dvě předchozí s cílem konkrétně pomoci uživateli</a:t>
            </a:r>
            <a:r>
              <a:rPr lang="c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Reference </a:t>
            </a:r>
            <a:r>
              <a:rPr lang="cs"/>
              <a:t>je detailní přehled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Tvorba struktury znamená volit správně typ dokumentace a následně ji správně členit na dílčí témata.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Při tvorbě</a:t>
            </a:r>
            <a:r>
              <a:rPr b="1" lang="cs"/>
              <a:t> obsahu už se struktura nemění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modeluje, ten má hotovo!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Správná dokumentace: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Mapa cílových skupin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Mapa problémů uživatelů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Mapa činností uživatelů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Definice pojmů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=&gt; </a:t>
            </a:r>
            <a:r>
              <a:rPr b="1" lang="cs"/>
              <a:t>USE CASE MODEL!!!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Kdo má správné modely produktu, rychle vytvoří dokumentaci.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Kdo je nemá, bude modelovat při dokumentování.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/>
              <a:t>Kdo nemodeluje vůbec, necílí správně na trh a potřeby uživatele.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0" name="Google Shape;60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1" name="Google Shape;61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2" name="Google Shape;62;p1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Proč jsem si zapsal tento předmět?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3" name="Google Shape;63;p1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4: Navrhni vzhled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Cílem návrhu je: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usnadnit čtení,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urychlit prohledávání,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zdůraznit důležité,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zvýšit přehlednost,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pomoci v orientaci.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Do technické dokumentace nepatří žádné výtvarné umění.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Technická dokumentace je střízlivá a přehledná.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Návrh vzhledu by měl být v souladu s plánovanou strukturou.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Návrh vzhledu respektuje podmínky, v nichž uživatel dokumentaci čte.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5: Vytvoř obsah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Tvorbou obsahu rozumíme: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Psaní textů.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Kreslení obrázků.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Vytváření tabulek.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Doplnění odkazů na témata v dokumentaci i na jiné zdroje.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Pozor: Kreslení obrázků nebo vytváření přehledných tabulek může být pracnější, než psaní textů.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 5: Publikuj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Připravený obsah se spojí s navrženým vzhledem a vytváří se finální podoba dokumentace: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PDF pro tisk,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webové stránky s nápovědou,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elekronická nápověda (HTML Help),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jiná podoba elektronického dokumentu.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Často lze postupovat tak, že se z jednoho obsahového zdroje generuje více výstupů (tzv. single source publishing).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94" name="Google Shape;194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95" name="Google Shape;195;p3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96" name="Google Shape;196;p3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Ohodnoťe dnešní výuku :D (10 = super, 0 = groum!)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97" name="Google Shape;197;p36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8" name="Google Shape;6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9" name="Google Shape;69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0" name="Google Shape;70;p1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 je technická dokumentace?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1" name="Google Shape;71;p15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c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to bude probíhat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Přednášky: </a:t>
            </a:r>
            <a:r>
              <a:rPr lang="cs"/>
              <a:t>úterý 8:50, učebna E224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Cvičení: </a:t>
            </a:r>
            <a:r>
              <a:rPr lang="cs"/>
              <a:t>středa 7:10, učebna A302 (začneme chvilku později - dojíždím)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Co musíte udělat, abyste uspěli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Napsat dokumentaci k produktu, jenž zrovna vyvíjíte (většina z vás něco programuje do diplomky).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Na zápočet stačí existence dokumentace.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U zkoušky vysvětlíte zvolenou strukturu, styl, nástroje a podobu výstupů.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se vytváří technická dokumentace?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Dokumentaci vytváříme, abychom uživateli pomohli náš produkt používat správně a aby měl ze života s produktem radost.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Špatně napsaná dokumentace zkazí dobrý pocit z produktu.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Špatně napsaná dokumentace vyvolá dojem, že je produkt nekvalitní.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Dobře napsaná dokumentace získává důvěru a spokojenost zákazníka.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Spokojený zákazník se k vašim produktům vrátí.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Dokumentace není literatura!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Nikdo (nebo téměř nikdo) ji nečte od začátku do konce.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Nikdo ji nečte proto, aby si užil náročnost či originalitu textu.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Nikdo ji nečte pro radost ze čtení, nebo aby si zpříjemnil večer.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Když uživatel bere do ruky dokumentaci: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Je frustrovaný, protože není úspěšný v práci s produktem.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Je v časové tísni.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Stojí uprostřed hlučné haly.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Leží pod autem v dešti, mrazu a tmě.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Nechce ji vůbec číst, ale nemá jiné řešení.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/>
              <a:t>Proto dokumentaci píšeme úplně jinak než slohovku!</a:t>
            </a:r>
            <a:br>
              <a:rPr lang="c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Část 1: Cílová skupina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90250" y="450150"/>
            <a:ext cx="697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bere do ruky dokumentaci,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 většinou otrávený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 nepřátelsky naladěný.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Kdo nezná dobře svou cílovou skupinu, vytvoří špatnou dokumentaci.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