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9bc77c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9bc77c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9bc77c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9bc77c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9bc77c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9bc77c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9bc77c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9bc77c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9bc77c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9bc77c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9bc77c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9bc77c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9bc77c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9bc77c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9bc77c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9bc77c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Nadpisy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 další tipy pro psaní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NTI/PDO, LenkaKT, LS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Psaní nadpisů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Nadpis: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Sděluje, </a:t>
            </a:r>
            <a:r>
              <a:rPr lang="cs"/>
              <a:t>co je obsahem.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</a:t>
            </a:r>
            <a:r>
              <a:rPr b="1" lang="cs"/>
              <a:t> stručný</a:t>
            </a:r>
            <a:r>
              <a:rPr lang="cs"/>
              <a:t>, ale popisný.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Funguje i </a:t>
            </a:r>
            <a:r>
              <a:rPr b="1" lang="cs"/>
              <a:t>samostatně</a:t>
            </a:r>
            <a:r>
              <a:rPr lang="c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Důležité je </a:t>
            </a:r>
            <a:r>
              <a:rPr b="1" lang="cs"/>
              <a:t>na začátku</a:t>
            </a:r>
            <a:r>
              <a:rPr lang="cs"/>
              <a:t>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Jak psát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Systematická a stále stejná terminologie.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Využijte podobnost.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Snažte se do nadpisu dostat sloveso nebo název činnosti.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Příklady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Mytí náklaďáků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Mytí aut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Mytí motorek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Mytí kol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Mytí náklaďáků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Auta - mytí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Jak můžete umýt motorku?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Jak umýt kolo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Mytí náklaďáku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Mytí auta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Mytí motorek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Mytí kol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Mytí náklaďáků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Čištení aut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Umytí motorek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Vyčištění kol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příklady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Jak nastavit databázi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Jak reorganizovat databázi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Jak komprimovat databázi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Nastavení databáze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Reorganizace databáze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000">
                <a:solidFill>
                  <a:schemeClr val="dk1"/>
                </a:solidFill>
              </a:rPr>
              <a:t>Komprese databáze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900">
                <a:solidFill>
                  <a:schemeClr val="dk1"/>
                </a:solidFill>
              </a:rPr>
              <a:t>Databáze - Nastavení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900">
                <a:solidFill>
                  <a:schemeClr val="dk1"/>
                </a:solidFill>
              </a:rPr>
              <a:t>Databáze - Reorganizace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900">
                <a:solidFill>
                  <a:schemeClr val="dk1"/>
                </a:solidFill>
              </a:rPr>
              <a:t>Databáze - Komprimace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Délka nadpisu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1"/>
                </a:solidFill>
              </a:rPr>
              <a:t>Nadpisy umístěné na </a:t>
            </a:r>
            <a:r>
              <a:rPr b="1" lang="cs" sz="1700">
                <a:solidFill>
                  <a:schemeClr val="dk1"/>
                </a:solidFill>
              </a:rPr>
              <a:t>vyšších úrovních</a:t>
            </a:r>
            <a:r>
              <a:rPr lang="cs" sz="1700">
                <a:solidFill>
                  <a:schemeClr val="dk1"/>
                </a:solidFill>
              </a:rPr>
              <a:t>, by měly být </a:t>
            </a:r>
            <a:r>
              <a:rPr b="1" lang="cs" sz="1700">
                <a:solidFill>
                  <a:schemeClr val="dk1"/>
                </a:solidFill>
              </a:rPr>
              <a:t>krátké</a:t>
            </a:r>
            <a:r>
              <a:rPr lang="cs" sz="1700">
                <a:solidFill>
                  <a:schemeClr val="dk1"/>
                </a:solidFill>
              </a:rPr>
              <a:t> – dlouhé nadpisy ztěžují rychlé procházení obsahu dokumentu.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700">
                <a:solidFill>
                  <a:schemeClr val="dk1"/>
                </a:solidFill>
              </a:rPr>
              <a:t>V nižších úrovních hierarchie mohou být delší, protože: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cs" sz="1700">
                <a:solidFill>
                  <a:schemeClr val="dk1"/>
                </a:solidFill>
              </a:rPr>
              <a:t>Uživatelé je vidí méně často.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cs" sz="1700">
                <a:solidFill>
                  <a:schemeClr val="dk1"/>
                </a:solidFill>
              </a:rPr>
              <a:t>Témata níže v hierarchii jsou často specializovaná a potřebují více vysvětlení než obecná témata vyšší úrovně.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Jednotné vs. množné číslo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Uživatel pracuje na </a:t>
            </a:r>
            <a:r>
              <a:rPr b="1" lang="cs"/>
              <a:t>jednom </a:t>
            </a:r>
            <a:r>
              <a:rPr lang="cs"/>
              <a:t>úkolu v </a:t>
            </a:r>
            <a:r>
              <a:rPr b="1" lang="cs"/>
              <a:t>jednu </a:t>
            </a:r>
            <a:r>
              <a:rPr lang="cs"/>
              <a:t>chvíli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1"/>
                </a:solidFill>
              </a:rPr>
              <a:t>Ne: Vytváření nových dokumentů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1"/>
                </a:solidFill>
              </a:rPr>
              <a:t>Ano: Vytvoření nového dokumentu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1"/>
                </a:solidFill>
              </a:rPr>
              <a:t>Ne: Tisk sestav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1"/>
                </a:solidFill>
              </a:rPr>
              <a:t>Ano: Tisk sestavy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700">
                <a:solidFill>
                  <a:schemeClr val="dk1"/>
                </a:solidFill>
              </a:rPr>
              <a:t>Ano: Správa složek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Přesné vyjadřování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700">
                <a:solidFill>
                  <a:schemeClr val="dk1"/>
                </a:solidFill>
              </a:rPr>
              <a:t>Ne: Používání kontroly pravopisu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700">
                <a:solidFill>
                  <a:schemeClr val="dk1"/>
                </a:solidFill>
              </a:rPr>
              <a:t>Ano: Jak funguje kontrola pravopisu (chcete-li popsat koncept)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700">
                <a:solidFill>
                  <a:schemeClr val="dk1"/>
                </a:solidFill>
              </a:rPr>
              <a:t>Ano: Kontrola pravopisu (chcete-li popsat úkol)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Vyvarujte se nadpisů začínajících na “Používání…” nebo “Práce s…” – jsou neurčité.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Marketing!!!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900">
                <a:solidFill>
                  <a:schemeClr val="dk1"/>
                </a:solidFill>
              </a:rPr>
              <a:t>Lovíte pozornost čtenáře.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900">
                <a:solidFill>
                  <a:schemeClr val="dk1"/>
                </a:solidFill>
              </a:rPr>
              <a:t>Ne: Dávkový tisk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900">
                <a:solidFill>
                  <a:schemeClr val="dk1"/>
                </a:solidFill>
              </a:rPr>
              <a:t>Ano: Úspora času díky dávkovému tisku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