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b0169e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8b0169e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b0169e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8b0169e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8b0169e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8b0169e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b0169e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8b0169e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120508339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120508339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📣 This is Slido interaction slide, please don't delete it.</a:t>
            </a:r>
            <a:br>
              <a:rPr lang="cs"/>
            </a:br>
            <a:r>
              <a:rPr lang="cs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SLIDES_API17535916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SLIDES_API17535916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📣 This is Slido interaction slide, please don't delete it.</a:t>
            </a:r>
            <a:br>
              <a:rPr lang="cs"/>
            </a:br>
            <a:r>
              <a:rPr lang="cs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16832644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16832644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📣 This is Slido interaction slide, please don't delete it.</a:t>
            </a:r>
            <a:br>
              <a:rPr lang="cs"/>
            </a:br>
            <a:r>
              <a:rPr lang="cs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b0169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b0169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b0169e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b0169e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b0169e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b0169e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b0169e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b0169e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8b0169e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8b0169e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b0169e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b0169e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b0169e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b0169e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8b0169e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8b0169e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anuals.plus/samsung/samsung-tv-manual" TargetMode="External"/><Relationship Id="rId4" Type="http://schemas.openxmlformats.org/officeDocument/2006/relationships/hyperlink" Target="https://developer.garmin.com/fit/overview/" TargetMode="External"/><Relationship Id="rId5" Type="http://schemas.openxmlformats.org/officeDocument/2006/relationships/hyperlink" Target="https://developer.garmin.com/fit/cookbook/" TargetMode="External"/><Relationship Id="rId6" Type="http://schemas.openxmlformats.org/officeDocument/2006/relationships/hyperlink" Target="https://www.liberec.cz/cz/obcan/" TargetMode="External"/><Relationship Id="rId7" Type="http://schemas.openxmlformats.org/officeDocument/2006/relationships/hyperlink" Target="https://www.mesto-frydlant.cz/cs/obcan/zivotni-situace-co-delat-kdyz-potrebuji-vyridit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.do/features-google-slides?interaction-type=UmF0aW5n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cmVzZW50YXRpb25JZCI6IjFJejVLZlVuT2RJdzU0Zk15ek9pOXU2Uk5jNXhmTFhvU1djZnFUaHhaUlNRIiwic2xpZGVJZCI6IlNMSURFU19BUEkxMjA1MDgzMzk4XzAifQ%3D%3D" TargetMode="External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.do/features-google-slides?interaction-type=UmF0aW5n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cmVzZW50YXRpb25JZCI6IjFJejVLZlVuT2RJdzU0Zk15ek9pOXU2Uk5jNXhmTFhvU1djZnFUaHhaUlNRIiwic2xpZGVJZCI6IlNMSURFU19BUEkxNzUzNTkxNjU3XzAifQ%3D%3D" TargetMode="External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li.do/features-google-slides?interaction-type=UmF0aW5n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cmVzZW50YXRpb25JZCI6IjFJejVLZlVuT2RJdzU0Zk15ek9pOXU2Uk5jNXhmTFhvU1djZnFUaHhaUlNRIiwic2xpZGVJZCI6IlNMSURFU19BUEkxNjgzMjY0NDMyXzAifQ%3D%3D" TargetMode="External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icrosoft.com/cs-cz/azure/architecture/reference-architectures/iot" TargetMode="External"/><Relationship Id="rId4" Type="http://schemas.openxmlformats.org/officeDocument/2006/relationships/hyperlink" Target="https://docs.microsoft.com/cs-cz/azure/rtos/threadx/chapter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 navrhnout vhodnou strukturu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NTI/PDO, LS 2023, LenkaKT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Struktura orientovaná na uživatele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Uživatelem řízená struktura odráží: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uživatelské skupiny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zkušenosti uživatelů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scénáře případů užití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fáze užití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uživatelské cíle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uživatelské potřeby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Struktura řízená časem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cs" sz="2100">
                <a:solidFill>
                  <a:schemeClr val="dk1"/>
                </a:solidFill>
              </a:rPr>
              <a:t>Chronologické pořadí toho, co dělá produkt.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cs" sz="2100">
                <a:solidFill>
                  <a:schemeClr val="dk1"/>
                </a:solidFill>
              </a:rPr>
              <a:t>Chronologické pořadí procesů, které se s produktem mohou udělat uživatelé.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cs" sz="2100">
                <a:solidFill>
                  <a:schemeClr val="dk1"/>
                </a:solidFill>
              </a:rPr>
              <a:t>Chronologické pořadí kroků, které musí vykonat uživatelé.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Další struktury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Produktem řízená struktura = popis vlastností (“Nabídka Soubor…”). Vždy po ruce a současně témeř vždy nejméně vhodná.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Tématem řízená struktura - popisované téma má nějakou vlastní hierarchii (svět - světadíly - státy…).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Abecední či číselné řazení - rejstříky a reference.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Ukázky struktur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https://manuals.plus/samsung/samsung-tv-manual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4"/>
              </a:rPr>
              <a:t>https://developer.garmin.com/fit/overview/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5"/>
              </a:rPr>
              <a:t>https://developer.garmin.com/fit/cookbook/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6"/>
              </a:rPr>
              <a:t>https://www.liberec.cz/cz/obcan/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7"/>
              </a:rPr>
              <a:t>https://www.mesto-frydlant.cz/cs/obcan/zivotni-situace-co-delat-kdyz-potrebuji-vyridit/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33" name="Google Shape;133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34" name="Google Shape;134;p2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35" name="Google Shape;135;p2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Jak se mi to líbilo?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36" name="Google Shape;136;p26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c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41" name="Google Shape;141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42" name="Google Shape;142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43" name="Google Shape;143;p2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Kolik bylo nového?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44" name="Google Shape;144;p27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c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49" name="Google Shape;149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50" name="Google Shape;150;p2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51" name="Google Shape;151;p2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Jak to bylo těžké?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52" name="Google Shape;152;p28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c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Cílové médium?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Tištěný manuál / Elektronická nápověda?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Tisk/PDF: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Formát?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Komiks/Text?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Rejstřík?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Elektronická dokumentace: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Web? Nápovědové systémy?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Fulltext?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Rejstřík?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Vazby do jiných světů (sociální sítě?)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Chat?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Nejvyšší dělení - dokumenty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Jeden dokument vs. více cílených dokumentů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Auto: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Návod k rádiu (k infotainment)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Návod k řízení (ovládací prvky vozu)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Návod pro základní servis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Podrobná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Uživatelská příručka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Administrátorská příručka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Popis datových formátů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Návod pro rozšíření a další vývoj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Sekce, kapitoly, témata, části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 nejnižší úrovni “jedna obrazovka”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Sekce - Kapitoly - “podkapitoly” - “části” - “kousky textu”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Důležité pro rozhodování o navigaci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POZOR: Odkazy by vám měly vydržet “roky”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MSDN - struktura dokumentace a navigace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400" u="sng">
                <a:solidFill>
                  <a:schemeClr val="hlink"/>
                </a:solidFill>
                <a:hlinkClick r:id="rId3"/>
              </a:rPr>
              <a:t>https://docs.microsoft.com/cs-cz/azure/architecture/reference-architectures/iot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400" u="sng">
                <a:solidFill>
                  <a:schemeClr val="hlink"/>
                </a:solidFill>
                <a:hlinkClick r:id="rId4"/>
              </a:rPr>
              <a:t>https://docs.microsoft.com/cs-cz/azure/rtos/threadx/chapter2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Reagujte na potřeby uživatele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Nabídka Soubor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Nový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Otevřít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Zavřít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Uložit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Uložit jako	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Export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Tisk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Exit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Nabídka Upravit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Najít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Třídit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	Filtrovat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3705725" y="1152475"/>
            <a:ext cx="512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Úpravy dat o klientech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	Přidání nového klienta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	Aktualizace dat o klientovi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	Smazání záznamu jednoho klienta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 	Smazání záznamů více klientů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Filtrování a hledání klientů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	Nalezení konkrétního klienta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	Nalezení klientů vyhovujících zadaným kritériím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chemeClr val="dk1"/>
                </a:solidFill>
              </a:rPr>
              <a:t>	Export filtrovaných adres pro hromadný e-mail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Vrstvení a seskupování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Elektronicky: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Záložky pro související témata nebo podrobnější informaci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Základní koncept doplníme “tabs” s dalšími možnostmi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Rozbalitelné sekce, části dokumentu viditelné až po žádosti o zobrazení apod.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Kritéria: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Důležitost (Nutné, Doplňující)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Typ informace (Koncept, Postup…)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Cílová skupina (Řidič auta, Spolujezdec, Servis…)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Zkušenost (Začátečník, Středně pokročilý, Pokročilý…)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5705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Rozdělujte: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cs" sz="1900">
                <a:solidFill>
                  <a:schemeClr val="dk1"/>
                </a:solidFill>
              </a:rPr>
              <a:t>Dlouhý manuál do několika kratších manuálů.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cs" sz="1900">
                <a:solidFill>
                  <a:schemeClr val="dk1"/>
                </a:solidFill>
              </a:rPr>
              <a:t>Dlouhou sekci dokumentu do několika kratších sekcí.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cs" sz="1900">
                <a:solidFill>
                  <a:schemeClr val="dk1"/>
                </a:solidFill>
              </a:rPr>
              <a:t>Dlouhé téma do několika kratších témat.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cs" sz="1900">
                <a:solidFill>
                  <a:schemeClr val="dk1"/>
                </a:solidFill>
              </a:rPr>
              <a:t>Dlouhou podsekci v rámci tématu do několika kratších podsekcí.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cs" sz="1900">
                <a:solidFill>
                  <a:schemeClr val="dk1"/>
                </a:solidFill>
              </a:rPr>
              <a:t>Dlouhý odstavec do několika kratších odstavců.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cs" sz="1900">
                <a:solidFill>
                  <a:schemeClr val="dk1"/>
                </a:solidFill>
              </a:rPr>
              <a:t>Dlouhou větu do dvou nebo tří kratších vět.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Správně navržená struktura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cs" sz="2100">
                <a:solidFill>
                  <a:schemeClr val="dk1"/>
                </a:solidFill>
              </a:rPr>
              <a:t>Ulehčuje nalezení informace na první pokus.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cs" sz="2100">
                <a:solidFill>
                  <a:schemeClr val="dk1"/>
                </a:solidFill>
              </a:rPr>
              <a:t>Ulehčuje opakované nalezení informace i po čase.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cs" sz="2100">
                <a:solidFill>
                  <a:schemeClr val="dk1"/>
                </a:solidFill>
              </a:rPr>
              <a:t>Pomáhá v učení metodou krok za krokem.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cs" sz="2100">
                <a:solidFill>
                  <a:schemeClr val="dk1"/>
                </a:solidFill>
              </a:rPr>
              <a:t>Pomáhá pochopit, jak produkt pracuje.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Od jednoduchého ke složitému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Začínáme nejdůležitějším.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Nejprve to, co je důležité pro všechny.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Snadné před obtížné.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Časté problémy dříve než náhodné.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Koncepty před postupy, postupy před reference.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