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ABA78-7D31-8B40-9FDB-9DF5E25BA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968B59-DA54-6954-340F-67A5A625C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18AE34-4EFE-E106-F98D-F4ECCD6B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CA17F0-51EF-C50D-4CF5-A46009E83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73BA93-0AB9-D044-9D95-E60CE4B5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5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FF2D9-37F4-9573-9B29-6DCFB502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F3535B-F148-2A8D-DD13-ED7C70412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C5942F-E034-8930-63B4-F0504401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53E5B6B-89C1-97D1-B8AA-0FE529A0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4FE91-7983-AED1-FE4D-1D77A9AD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59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2D8571-EFCE-1FB5-4253-F8E0458D9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3CAFB0-B6AC-A928-8FEF-19D68450D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BE5AD6-A257-774F-1086-474A6F13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45E4CD-EFC8-2D82-0525-C973D2C1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A97635-D4F8-9B32-4C8B-A0F11D0F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7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77A21-A728-8B22-C303-8E639299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AFA58D-9CA8-5270-745D-DC8511FA8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DD4462-64D9-6848-9FA9-135E69B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F98959-D7A5-F142-E637-F09A7C01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20FC79-7862-70A1-1CCD-9C414BED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567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9584E-1FCC-5E74-42C6-7CC367282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B17E89-88F0-9BF1-370E-363771D6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5582B-1011-EBE4-7693-F01896DAD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2187B-0631-F542-F0F8-A5F56C35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1A3C6B-3820-A540-51C2-292B1C3E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98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B615A-C13B-644A-B697-E64A63CCD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6F5FC2-EB37-1230-9C0F-6C3ADF3C0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5B7DDD-2DBF-68BE-17F8-6C2DD221D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3AB8BB-58A7-F06C-1036-3B126BD3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D20C6-1581-EC85-69B7-9084A94F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E681AF-FBA9-F3C8-CAE9-B2256144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8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34E0A-1518-45F4-F872-08DD0230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4D7AC1-1937-E707-D55F-245FA8AD3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22406B-D73A-0C7E-A3C1-05EB8FFA4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EB1C57-94EB-0DDD-B376-7567E7F3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304FA41-CD4A-0B99-8E4B-0BD8F08F4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D2DDF22-DA75-A2B8-0CAF-25EB833F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18ABB2-6D61-F2E1-67E8-12850DFA1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FC9FA3-A5F0-EE78-5808-DAD50A0B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68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AC872-ED95-CC86-56D7-65779156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DABD998-5CA2-F703-2D77-BB650DA1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849050-C4B8-D737-DE1D-569457D2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103B0A-6748-F9A0-F82F-65FA79A4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0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1AAF32-B0C2-C26E-349B-9F190082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48440F-3E70-3BA0-AB74-AD5935EE7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CA140E-395D-0D02-BDEE-C60A8A92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0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F0F84-50B6-A124-6EBE-0D872E8C7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F1383-EFE1-F071-0233-7AE49E1BB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C7C983-1B4F-3D02-87FF-2DD8C6157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B0DAD0-C87A-4A75-DBE3-75BFFBBB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475346-75FE-5E62-7A36-5A3F1A8B1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F713F72-C00D-2B9F-C502-AB40C623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861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F1B6C-7D25-1E44-6C8B-4AE426F0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91D0458-CCFE-16C0-7AF4-3FF9A82459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A05C78D-71C7-2D3E-99C7-9206AFD0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E6044B-E6DD-A112-2018-655A213C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FDD4CE-B23E-40FF-9D62-C4DE9AB7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78B688-2B92-88E2-2353-52BF81C1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2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C8222D-5C4F-95ED-6760-4E6F495A8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1788F7-8E4F-EDC9-7B8B-2804C39A5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D759C9-70FE-8DFB-C3E6-4CE3982D9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5C746-93EB-44D0-BA66-75BB54A64471}" type="datetimeFigureOut">
              <a:rPr lang="en-GB" smtClean="0"/>
              <a:t>17/12/2024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C95EA-1B65-D0D3-CEE5-F44F427F1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8D398A-1A16-D05F-14E1-0A507C7D8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B430CE-3D08-4686-8818-D0C0E61737B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677F7-667E-5FD9-B9C4-70FD3970A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Rust: Ownership, Borrowing (References), Lifetimes, Move/Copy/Clone semantics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818F2F-CD03-B201-1ADD-CA3CBA6DE6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30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0AA2DB-6AE4-5272-4F9E-05001754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Ownership?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495AB0-697E-CFD1-B6D2-C87E1B3A4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Rust does automatically free memory so there </a:t>
            </a:r>
            <a:r>
              <a:rPr lang="en-GB" dirty="0">
                <a:solidFill>
                  <a:srgbClr val="00B050"/>
                </a:solidFill>
              </a:rPr>
              <a:t>are no memory leaks or double free calls</a:t>
            </a:r>
          </a:p>
          <a:p>
            <a:r>
              <a:rPr lang="en-GB" dirty="0"/>
              <a:t>Rust does this without a garbage collector</a:t>
            </a:r>
          </a:p>
          <a:p>
            <a:r>
              <a:rPr lang="en-GB" dirty="0"/>
              <a:t>The concept to do it safely is simple: Call a destructor whenever the lifetime of a value ends which is the end of the current scope {}</a:t>
            </a:r>
          </a:p>
          <a:p>
            <a:r>
              <a:rPr lang="en-GB" dirty="0"/>
              <a:t>The only problem is that certain values like a vector might be copied which would lead to a double free. With Copy is meant what people call shallow copy where you only copy the pointer and some metadata not the actual underlying buffer.</a:t>
            </a:r>
          </a:p>
        </p:txBody>
      </p:sp>
    </p:spTree>
    <p:extLst>
      <p:ext uri="{BB962C8B-B14F-4D97-AF65-F5344CB8AC3E}">
        <p14:creationId xmlns:p14="http://schemas.microsoft.com/office/powerpoint/2010/main" val="2894179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DFC611-9184-EEFD-9C86-0DB0D02F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ownership?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09C5EE-97A8-E92A-0956-FB4E5676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Therefore, when you copy a vector, the previous variable can’t be used anymore. It’s not called a Copy but a Move in this case. There will be no destructor called for the previous variable. See </a:t>
            </a:r>
            <a:r>
              <a:rPr lang="en-GB" dirty="0">
                <a:solidFill>
                  <a:srgbClr val="00B0F0"/>
                </a:solidFill>
              </a:rPr>
              <a:t>move-semantics.rs</a:t>
            </a:r>
          </a:p>
          <a:p>
            <a:r>
              <a:rPr lang="en-GB" dirty="0"/>
              <a:t>If you attempt to use a variable after a move the error will be something like </a:t>
            </a:r>
            <a:r>
              <a:rPr lang="en-US" dirty="0">
                <a:solidFill>
                  <a:srgbClr val="C00000"/>
                </a:solidFill>
              </a:rPr>
              <a:t>error[E0382]: borrow of moved value: `</a:t>
            </a:r>
            <a:r>
              <a:rPr lang="en-US" dirty="0" err="1">
                <a:solidFill>
                  <a:srgbClr val="C00000"/>
                </a:solidFill>
              </a:rPr>
              <a:t>vec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Don’t use a value after it was moved. If you need a deep copy call .clone() which is called a Clone. </a:t>
            </a:r>
            <a:r>
              <a:rPr lang="en-US" i="1" dirty="0"/>
              <a:t>This is almost always unnecessary and a mistake.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425486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4329C-1066-834F-4CB1-B54177E8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ownership?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ACE9E-31F4-32D3-C44D-4A118F6E6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Certain values are moved by default and others are copied by default.</a:t>
            </a:r>
          </a:p>
          <a:p>
            <a:r>
              <a:rPr lang="en-GB" dirty="0"/>
              <a:t>Primitive integers are copied by default because there is no potential double free.</a:t>
            </a:r>
          </a:p>
          <a:p>
            <a:r>
              <a:rPr lang="en-GB" dirty="0"/>
              <a:t>Collections and other types with pointers are typically moved.</a:t>
            </a:r>
          </a:p>
          <a:p>
            <a:r>
              <a:rPr lang="en-GB" dirty="0"/>
              <a:t>Your own structures are moved by default unless you implement the Copy trait with #[derive(Copy, Clone)] see</a:t>
            </a:r>
            <a:r>
              <a:rPr lang="en-GB" dirty="0">
                <a:solidFill>
                  <a:srgbClr val="00B0F0"/>
                </a:solidFill>
              </a:rPr>
              <a:t> copy-semantics.rs</a:t>
            </a:r>
          </a:p>
          <a:p>
            <a:r>
              <a:rPr lang="en-GB" dirty="0"/>
              <a:t>If don’t have Copy implemented Rust will tell with 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------ move occurs because `config` has type `Config`, which does not implement the `Copy` trait</a:t>
            </a:r>
          </a:p>
          <a:p>
            <a:r>
              <a:rPr lang="en-US" dirty="0"/>
              <a:t>Don’t implement Copy if you can live with references. You can also just implement Clone and call .clone() manually every time see </a:t>
            </a:r>
            <a:r>
              <a:rPr lang="en-US" dirty="0">
                <a:solidFill>
                  <a:srgbClr val="00B0F0"/>
                </a:solidFill>
              </a:rPr>
              <a:t>clone-semantics.rs.</a:t>
            </a: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70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EC7EA-69EF-1EB5-C9C4-1BD07E34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miscellaneous infos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834639-B6C5-2B4A-8988-44E1AAA3B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Ownership, borrowing and lifetimes are concepts that enable the Rust compiler to detect and prevent memory errors and handle memory for you.</a:t>
            </a:r>
          </a:p>
          <a:p>
            <a:r>
              <a:rPr lang="en-GB" dirty="0"/>
              <a:t>Safe Rust does guarantee memory safety. You can also use unsafe Rust inside an unsafe {} </a:t>
            </a:r>
          </a:p>
          <a:p>
            <a:r>
              <a:rPr lang="en-GB" dirty="0"/>
              <a:t>Rust understands when to free memory also in loops, if clauses, iterators, when you partially move out values out of a structure etc.</a:t>
            </a:r>
          </a:p>
          <a:p>
            <a:r>
              <a:rPr lang="en-GB" dirty="0"/>
              <a:t>If your program compiles you have those memory guarantees without a runtime 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135464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C229A-91ED-63EF-5A36-9F1583D8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care about these concepts?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385857-471D-EA6E-1B44-3579BA18E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Reliability: These concepts allows the Rust compiler to prevent common resource errors including memory leaks, dangling pointers, double frees or accessing uninitialized memory.</a:t>
            </a:r>
          </a:p>
          <a:p>
            <a:r>
              <a:rPr lang="en-GB" dirty="0"/>
              <a:t>Convenience: The Rust compiler can automatically free resources with the help of these concepts.</a:t>
            </a:r>
          </a:p>
          <a:p>
            <a:r>
              <a:rPr lang="en-GB" dirty="0"/>
              <a:t>Performance: The Rust compiler can free resources without a garbage collector which is great for performance and necessary for real-time systems.</a:t>
            </a:r>
          </a:p>
        </p:txBody>
      </p:sp>
    </p:spTree>
    <p:extLst>
      <p:ext uri="{BB962C8B-B14F-4D97-AF65-F5344CB8AC3E}">
        <p14:creationId xmlns:p14="http://schemas.microsoft.com/office/powerpoint/2010/main" val="1825464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C5F586-34CC-0D31-1C26-A297EF5A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use these features?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BD68D0-B901-DC2D-FA8F-F7B123CC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concepts are not about actively doing something it’s mostly about checks the compiler enforces during compilation.</a:t>
            </a:r>
          </a:p>
          <a:p>
            <a:r>
              <a:rPr lang="en-GB" dirty="0"/>
              <a:t>You will need to understand these concepts to solve the error messages the compiler will throw at you.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4936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19DD3-DA65-1388-64F9-AA3718092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memory management terminology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5D25-3801-12DF-B218-78F5D7CF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variable is just a name for some memory location that holds a value of some type.</a:t>
            </a:r>
          </a:p>
          <a:p>
            <a:r>
              <a:rPr lang="en-GB" dirty="0"/>
              <a:t>Memory is allocated on the stack, heap or some static region.</a:t>
            </a:r>
          </a:p>
          <a:p>
            <a:r>
              <a:rPr lang="en-GB" b="1" dirty="0"/>
              <a:t>Stack memory </a:t>
            </a:r>
            <a:r>
              <a:rPr lang="en-GB" dirty="0"/>
              <a:t>is automatically allocated when a function is called and freed when the function returns</a:t>
            </a:r>
          </a:p>
          <a:p>
            <a:r>
              <a:rPr lang="en-GB" b="1" dirty="0"/>
              <a:t>Heap memory</a:t>
            </a:r>
            <a:r>
              <a:rPr lang="en-GB" dirty="0"/>
              <a:t> works by calling the memory allocator to allocate or free memory.</a:t>
            </a:r>
          </a:p>
          <a:p>
            <a:r>
              <a:rPr lang="en-GB" b="1" dirty="0"/>
              <a:t>Static memory</a:t>
            </a:r>
            <a:r>
              <a:rPr lang="en-GB" dirty="0"/>
              <a:t> lives the whole lifetime of the program.</a:t>
            </a:r>
          </a:p>
        </p:txBody>
      </p:sp>
    </p:spTree>
    <p:extLst>
      <p:ext uri="{BB962C8B-B14F-4D97-AF65-F5344CB8AC3E}">
        <p14:creationId xmlns:p14="http://schemas.microsoft.com/office/powerpoint/2010/main" val="95441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28207-6F42-381C-F631-2363BFEC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memory management terminology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090699-C68E-17A6-E805-618C43BBA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dangling pointer </a:t>
            </a:r>
            <a:r>
              <a:rPr lang="en-GB" dirty="0"/>
              <a:t>is a pointer to uninitalized or freed memory.</a:t>
            </a:r>
          </a:p>
          <a:p>
            <a:r>
              <a:rPr lang="en-GB" dirty="0"/>
              <a:t>A </a:t>
            </a:r>
            <a:r>
              <a:rPr lang="en-GB" b="1" dirty="0"/>
              <a:t>memory leak </a:t>
            </a:r>
            <a:r>
              <a:rPr lang="en-GB" dirty="0"/>
              <a:t>is forgetting to call free on memory allocated on the heap.</a:t>
            </a:r>
          </a:p>
          <a:p>
            <a:r>
              <a:rPr lang="en-GB" b="1" dirty="0"/>
              <a:t>Uninitialized memory </a:t>
            </a:r>
            <a:r>
              <a:rPr lang="en-GB" dirty="0"/>
              <a:t>is about forgetting to allocate memory before using it.</a:t>
            </a:r>
          </a:p>
          <a:p>
            <a:r>
              <a:rPr lang="en-GB" b="1" dirty="0"/>
              <a:t>Double frees </a:t>
            </a:r>
            <a:r>
              <a:rPr lang="en-GB" dirty="0"/>
              <a:t>are errors occurring when calling free on memory twice either on the same variable or come copy of it.</a:t>
            </a:r>
          </a:p>
        </p:txBody>
      </p:sp>
    </p:spTree>
    <p:extLst>
      <p:ext uri="{BB962C8B-B14F-4D97-AF65-F5344CB8AC3E}">
        <p14:creationId xmlns:p14="http://schemas.microsoft.com/office/powerpoint/2010/main" val="303006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97CAC-3C5D-B3AF-3C23-02F41D61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 on the stack?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1C2F4B-3138-352A-BA97-A23D68ED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Since memory is automatically allocated and freed there are </a:t>
            </a:r>
            <a:r>
              <a:rPr lang="en-GB" dirty="0">
                <a:solidFill>
                  <a:schemeClr val="accent6"/>
                </a:solidFill>
              </a:rPr>
              <a:t>no memory leaks, uninitialized memory or double free problems.</a:t>
            </a:r>
          </a:p>
          <a:p>
            <a:r>
              <a:rPr lang="en-GB" dirty="0"/>
              <a:t>The function might return a pointer to a value on the stack leading to a </a:t>
            </a:r>
            <a:r>
              <a:rPr lang="en-GB" dirty="0">
                <a:solidFill>
                  <a:srgbClr val="C00000"/>
                </a:solidFill>
              </a:rPr>
              <a:t>dangling pointer</a:t>
            </a:r>
          </a:p>
          <a:p>
            <a:r>
              <a:rPr lang="en-GB" dirty="0"/>
              <a:t>Rust prevents this by simply checking that no such references are returned see </a:t>
            </a:r>
            <a:r>
              <a:rPr lang="en-GB" i="1" dirty="0">
                <a:solidFill>
                  <a:srgbClr val="00B0F0"/>
                </a:solidFill>
              </a:rPr>
              <a:t>stack-dangling-pointer.rs</a:t>
            </a:r>
          </a:p>
          <a:p>
            <a:r>
              <a:rPr lang="en-GB" dirty="0"/>
              <a:t>The error will be something like: </a:t>
            </a:r>
            <a:r>
              <a:rPr lang="en-US" dirty="0">
                <a:solidFill>
                  <a:srgbClr val="C00000"/>
                </a:solidFill>
              </a:rPr>
              <a:t>error [E0515]: cannot return reference to local variable `number`</a:t>
            </a:r>
          </a:p>
          <a:p>
            <a:r>
              <a:rPr lang="en-US" dirty="0"/>
              <a:t>Don’t return references to local function variables - copy or move the value out of the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800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1201E-6D70-5416-D68C-75C7AB0C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 on the heap?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423512-183A-75A5-E666-A0089102C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reference might be used after the memory was reallocated or freed leading to a </a:t>
            </a:r>
            <a:r>
              <a:rPr lang="en-GB" dirty="0">
                <a:solidFill>
                  <a:srgbClr val="C00000"/>
                </a:solidFill>
              </a:rPr>
              <a:t>dangling pointer.</a:t>
            </a:r>
          </a:p>
          <a:p>
            <a:r>
              <a:rPr lang="en-GB" b="1" dirty="0"/>
              <a:t>The borrow checker </a:t>
            </a:r>
            <a:r>
              <a:rPr lang="en-GB" dirty="0"/>
              <a:t>prevents the reallocation by not allowing a mutable and other reference at the same time. An immutable reference is needed to push on a vector and possibly reallocate it see </a:t>
            </a:r>
            <a:r>
              <a:rPr lang="en-GB" dirty="0">
                <a:solidFill>
                  <a:srgbClr val="00B0F0"/>
                </a:solidFill>
              </a:rPr>
              <a:t>heap-reallocation-dangling-pointer.rs</a:t>
            </a:r>
          </a:p>
          <a:p>
            <a:r>
              <a:rPr lang="en-GB" dirty="0"/>
              <a:t>The error will be something like </a:t>
            </a:r>
            <a:r>
              <a:rPr lang="en-US" dirty="0">
                <a:solidFill>
                  <a:srgbClr val="C00000"/>
                </a:solidFill>
              </a:rPr>
              <a:t>error[E0502]: cannot borrow `</a:t>
            </a:r>
            <a:r>
              <a:rPr lang="en-US" dirty="0" err="1">
                <a:solidFill>
                  <a:srgbClr val="C00000"/>
                </a:solidFill>
              </a:rPr>
              <a:t>vec</a:t>
            </a:r>
            <a:r>
              <a:rPr lang="en-US" dirty="0">
                <a:solidFill>
                  <a:srgbClr val="C00000"/>
                </a:solidFill>
              </a:rPr>
              <a:t>` as mutable because it is also borrowed as immutable</a:t>
            </a:r>
          </a:p>
          <a:p>
            <a:r>
              <a:rPr lang="en-US" dirty="0"/>
              <a:t>Don’t do it and if you really need a mutable reference paired with other references use the std::cell module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12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2C248-9E7F-CE05-2F18-CBC0D6CC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 on the heap?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8CC1A-AD46-5AE9-2337-5327E602B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Rust prevents the use after free case by making sure no reference is used after its lifetime has ended that is the value was dropped see </a:t>
            </a:r>
            <a:r>
              <a:rPr lang="en-GB" dirty="0">
                <a:solidFill>
                  <a:srgbClr val="00B0F0"/>
                </a:solidFill>
              </a:rPr>
              <a:t>heap-dropped-dangling-pointer.rs</a:t>
            </a:r>
          </a:p>
          <a:p>
            <a:r>
              <a:rPr lang="en-GB" dirty="0"/>
              <a:t>The error message will be something like </a:t>
            </a:r>
            <a:r>
              <a:rPr lang="en-US" dirty="0">
                <a:solidFill>
                  <a:srgbClr val="C00000"/>
                </a:solidFill>
              </a:rPr>
              <a:t>error[E0597]: `</a:t>
            </a:r>
            <a:r>
              <a:rPr lang="en-US" dirty="0" err="1">
                <a:solidFill>
                  <a:srgbClr val="C00000"/>
                </a:solidFill>
              </a:rPr>
              <a:t>vec</a:t>
            </a:r>
            <a:r>
              <a:rPr lang="en-US" dirty="0">
                <a:solidFill>
                  <a:srgbClr val="C00000"/>
                </a:solidFill>
              </a:rPr>
              <a:t>` does not live long enough</a:t>
            </a:r>
          </a:p>
          <a:p>
            <a:r>
              <a:rPr lang="en-US" dirty="0"/>
              <a:t>Don’t do it or if you need really run into this problem you might need what is called shared ownership with the std::</a:t>
            </a:r>
            <a:r>
              <a:rPr lang="en-US" dirty="0" err="1"/>
              <a:t>rc</a:t>
            </a:r>
            <a:r>
              <a:rPr lang="en-US" dirty="0"/>
              <a:t> module.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0733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A28FC-CB77-B182-C5D7-A131E9A11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go wrong on the heap?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FEF09-8E55-8B1B-CAEB-4726625F7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borrow checker also does not allow a value to be moved to another variable that could reallocate or free the memory while there are references see </a:t>
            </a:r>
            <a:r>
              <a:rPr lang="en-GB" dirty="0">
                <a:solidFill>
                  <a:srgbClr val="00B0F0"/>
                </a:solidFill>
              </a:rPr>
              <a:t>heap-move-dangling-pointer.rs </a:t>
            </a:r>
          </a:p>
          <a:p>
            <a:r>
              <a:rPr lang="en-GB" dirty="0"/>
              <a:t>The error message will be something like </a:t>
            </a:r>
            <a:r>
              <a:rPr lang="en-US" dirty="0">
                <a:solidFill>
                  <a:srgbClr val="C00000"/>
                </a:solidFill>
              </a:rPr>
              <a:t>error[E0505]: cannot move out of `</a:t>
            </a:r>
            <a:r>
              <a:rPr lang="en-US" dirty="0" err="1">
                <a:solidFill>
                  <a:srgbClr val="C00000"/>
                </a:solidFill>
              </a:rPr>
              <a:t>vec</a:t>
            </a:r>
            <a:r>
              <a:rPr lang="en-US" dirty="0">
                <a:solidFill>
                  <a:srgbClr val="C00000"/>
                </a:solidFill>
              </a:rPr>
              <a:t>` because it is borrowed</a:t>
            </a:r>
          </a:p>
          <a:p>
            <a:r>
              <a:rPr lang="en-GB" dirty="0"/>
              <a:t>Don’t move a value to another variable and then use a reference to it you created before</a:t>
            </a:r>
          </a:p>
        </p:txBody>
      </p:sp>
    </p:spTree>
    <p:extLst>
      <p:ext uri="{BB962C8B-B14F-4D97-AF65-F5344CB8AC3E}">
        <p14:creationId xmlns:p14="http://schemas.microsoft.com/office/powerpoint/2010/main" val="1906229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1056</Words>
  <Application>Microsoft Office PowerPoint</Application>
  <PresentationFormat>Breitbild</PresentationFormat>
  <Paragraphs>59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Rust: Ownership, Borrowing (References), Lifetimes, Move/Copy/Clone semantics</vt:lpstr>
      <vt:lpstr>Why care about these concepts?</vt:lpstr>
      <vt:lpstr>How to use these features?</vt:lpstr>
      <vt:lpstr>Basic memory management terminology</vt:lpstr>
      <vt:lpstr>Basic memory management terminology</vt:lpstr>
      <vt:lpstr>What can go wrong on the stack?</vt:lpstr>
      <vt:lpstr>What can go wrong on the heap?</vt:lpstr>
      <vt:lpstr>What can go wrong on the heap?</vt:lpstr>
      <vt:lpstr>What can go wrong on the heap?</vt:lpstr>
      <vt:lpstr>What is Ownership?</vt:lpstr>
      <vt:lpstr>What is ownership?</vt:lpstr>
      <vt:lpstr>What is ownership?</vt:lpstr>
      <vt:lpstr>Summary and miscellaneous infos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 Albrecht</dc:creator>
  <cp:lastModifiedBy>Gustav Albrecht</cp:lastModifiedBy>
  <cp:revision>4</cp:revision>
  <dcterms:created xsi:type="dcterms:W3CDTF">2024-12-14T12:39:16Z</dcterms:created>
  <dcterms:modified xsi:type="dcterms:W3CDTF">2024-12-17T10:59:52Z</dcterms:modified>
</cp:coreProperties>
</file>